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F0"/>
    <a:srgbClr val="99CCFF"/>
    <a:srgbClr val="0684A9"/>
    <a:srgbClr val="C7D7EA"/>
    <a:srgbClr val="A2C3EC"/>
    <a:srgbClr val="97E4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8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BFE2C6B5-733F-4605-91D6-A2CFD7B047C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DF8BBCA4-14C7-4BA4-8BBC-3DBAD9CC6FE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A4D83E-196B-4AD6-A73A-2B233B7F23E4}" type="datetimeFigureOut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4D7A8D95-E5E5-4B3D-9A8D-688EFCC0F45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504CBED-95C2-474D-AEF3-DD36A38FD6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AA30C9-7142-4E2F-96FB-A7C8018570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01324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A996D3-B000-483A-88D0-50685B98E530}" type="datetimeFigureOut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CC6FB4-51B5-42E0-8CE4-D17FF22EBD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6573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>
            <a:extLst>
              <a:ext uri="{FF2B5EF4-FFF2-40B4-BE49-F238E27FC236}">
                <a16:creationId xmlns:a16="http://schemas.microsoft.com/office/drawing/2014/main" id="{8362036C-3FBF-4E2E-888F-28ED99689160}"/>
              </a:ext>
            </a:extLst>
          </p:cNvPr>
          <p:cNvSpPr/>
          <p:nvPr userDrawn="1"/>
        </p:nvSpPr>
        <p:spPr>
          <a:xfrm>
            <a:off x="0" y="730"/>
            <a:ext cx="12192000" cy="5746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903522FB-DFCE-4DC4-BE6F-2127925F6B6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21873"/>
            <a:ext cx="9463314" cy="158809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 altLang="zh-TW" dirty="0"/>
              <a:t>Presentation Title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2E459DC-0CB1-4A98-B252-5140EE165E3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3999" y="3602038"/>
            <a:ext cx="9463313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TW" dirty="0"/>
              <a:t>2024/11/29 @ </a:t>
            </a:r>
            <a:r>
              <a:rPr lang="zh-TW" altLang="en-US" dirty="0"/>
              <a:t>北科大先鋒大樓</a:t>
            </a:r>
            <a:r>
              <a:rPr lang="en-US" altLang="zh-TW" dirty="0"/>
              <a:t>3</a:t>
            </a:r>
            <a:r>
              <a:rPr lang="zh-TW" altLang="en-US" dirty="0"/>
              <a:t>樓</a:t>
            </a:r>
            <a:r>
              <a:rPr lang="en-US" altLang="zh-TW" dirty="0"/>
              <a:t>303</a:t>
            </a:r>
            <a:r>
              <a:rPr lang="zh-TW" altLang="en-US" dirty="0"/>
              <a:t>會議廳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A6F08AC-7E0E-4C43-868C-8E8F493F2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D2D4E-9955-4C99-82E6-26D17ACDAAAA}" type="datetime1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B4D9291-46A2-46B7-832C-1871FB77F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B5668AA7-1A5E-4E82-B2F6-C438D32C1997}"/>
              </a:ext>
            </a:extLst>
          </p:cNvPr>
          <p:cNvSpPr/>
          <p:nvPr userDrawn="1"/>
        </p:nvSpPr>
        <p:spPr>
          <a:xfrm>
            <a:off x="154112" y="0"/>
            <a:ext cx="120378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3200" b="1" dirty="0">
                <a:solidFill>
                  <a:srgbClr val="003D6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2024年廠務與潔淨室技術暨學術研討會</a:t>
            </a:r>
            <a:endParaRPr lang="zh-TW" altLang="en-US" sz="3200" dirty="0"/>
          </a:p>
        </p:txBody>
      </p:sp>
      <p:sp>
        <p:nvSpPr>
          <p:cNvPr id="43" name="Diamond 42"/>
          <p:cNvSpPr/>
          <p:nvPr userDrawn="1"/>
        </p:nvSpPr>
        <p:spPr>
          <a:xfrm>
            <a:off x="11882646" y="1742741"/>
            <a:ext cx="720000" cy="720000"/>
          </a:xfrm>
          <a:prstGeom prst="diamond">
            <a:avLst/>
          </a:prstGeom>
          <a:solidFill>
            <a:srgbClr val="0684A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Diamond 43"/>
          <p:cNvSpPr/>
          <p:nvPr userDrawn="1"/>
        </p:nvSpPr>
        <p:spPr>
          <a:xfrm>
            <a:off x="11461072" y="2175344"/>
            <a:ext cx="720000" cy="720000"/>
          </a:xfrm>
          <a:prstGeom prst="diamond">
            <a:avLst/>
          </a:prstGeom>
          <a:solidFill>
            <a:srgbClr val="0684A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Diamond 44"/>
          <p:cNvSpPr/>
          <p:nvPr userDrawn="1"/>
        </p:nvSpPr>
        <p:spPr>
          <a:xfrm>
            <a:off x="11847050" y="2597993"/>
            <a:ext cx="720000" cy="720000"/>
          </a:xfrm>
          <a:prstGeom prst="diamond">
            <a:avLst/>
          </a:prstGeom>
          <a:solidFill>
            <a:srgbClr val="0684A9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Diamond 45"/>
          <p:cNvSpPr/>
          <p:nvPr userDrawn="1"/>
        </p:nvSpPr>
        <p:spPr>
          <a:xfrm>
            <a:off x="11013292" y="2601027"/>
            <a:ext cx="720000" cy="720000"/>
          </a:xfrm>
          <a:prstGeom prst="diamond">
            <a:avLst/>
          </a:prstGeom>
          <a:solidFill>
            <a:srgbClr val="0684A9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Diamond 46"/>
          <p:cNvSpPr/>
          <p:nvPr userDrawn="1"/>
        </p:nvSpPr>
        <p:spPr>
          <a:xfrm>
            <a:off x="11857343" y="3424557"/>
            <a:ext cx="720000" cy="720000"/>
          </a:xfrm>
          <a:prstGeom prst="diamond">
            <a:avLst/>
          </a:prstGeom>
          <a:solidFill>
            <a:srgbClr val="0684A9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Diamond 48"/>
          <p:cNvSpPr/>
          <p:nvPr userDrawn="1"/>
        </p:nvSpPr>
        <p:spPr>
          <a:xfrm>
            <a:off x="11377842" y="4917686"/>
            <a:ext cx="1017016" cy="1017016"/>
          </a:xfrm>
          <a:prstGeom prst="diamond">
            <a:avLst/>
          </a:prstGeom>
          <a:solidFill>
            <a:srgbClr val="0684A9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Diamond 49"/>
          <p:cNvSpPr/>
          <p:nvPr userDrawn="1"/>
        </p:nvSpPr>
        <p:spPr>
          <a:xfrm>
            <a:off x="11993882" y="5526215"/>
            <a:ext cx="1017016" cy="1017016"/>
          </a:xfrm>
          <a:prstGeom prst="diamond">
            <a:avLst/>
          </a:prstGeom>
          <a:solidFill>
            <a:srgbClr val="0684A9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Diamond 54"/>
          <p:cNvSpPr/>
          <p:nvPr userDrawn="1"/>
        </p:nvSpPr>
        <p:spPr>
          <a:xfrm>
            <a:off x="10552190" y="3019387"/>
            <a:ext cx="720000" cy="720000"/>
          </a:xfrm>
          <a:prstGeom prst="diamond">
            <a:avLst/>
          </a:prstGeom>
          <a:solidFill>
            <a:srgbClr val="C7D7E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Diamond 55"/>
          <p:cNvSpPr/>
          <p:nvPr userDrawn="1"/>
        </p:nvSpPr>
        <p:spPr>
          <a:xfrm>
            <a:off x="10781136" y="5504453"/>
            <a:ext cx="1017016" cy="1017016"/>
          </a:xfrm>
          <a:prstGeom prst="diamond">
            <a:avLst/>
          </a:prstGeom>
          <a:solidFill>
            <a:srgbClr val="C7D7EA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Diamond 56"/>
          <p:cNvSpPr/>
          <p:nvPr userDrawn="1"/>
        </p:nvSpPr>
        <p:spPr>
          <a:xfrm>
            <a:off x="11008697" y="1728619"/>
            <a:ext cx="720000" cy="720000"/>
          </a:xfrm>
          <a:prstGeom prst="diamond">
            <a:avLst/>
          </a:prstGeom>
          <a:solidFill>
            <a:schemeClr val="accent5">
              <a:lumMod val="20000"/>
              <a:lumOff val="8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Diamond 57"/>
          <p:cNvSpPr/>
          <p:nvPr userDrawn="1"/>
        </p:nvSpPr>
        <p:spPr>
          <a:xfrm>
            <a:off x="11369290" y="6101624"/>
            <a:ext cx="1017016" cy="1017016"/>
          </a:xfrm>
          <a:prstGeom prst="diamond">
            <a:avLst/>
          </a:prstGeom>
          <a:solidFill>
            <a:srgbClr val="C7D7EA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Diamond 62"/>
          <p:cNvSpPr/>
          <p:nvPr userDrawn="1"/>
        </p:nvSpPr>
        <p:spPr>
          <a:xfrm>
            <a:off x="11439698" y="3014253"/>
            <a:ext cx="720000" cy="720000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Diamond 63"/>
          <p:cNvSpPr/>
          <p:nvPr userDrawn="1"/>
        </p:nvSpPr>
        <p:spPr>
          <a:xfrm>
            <a:off x="11013292" y="3428047"/>
            <a:ext cx="720000" cy="720000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Diamond 64"/>
          <p:cNvSpPr/>
          <p:nvPr userDrawn="1"/>
        </p:nvSpPr>
        <p:spPr>
          <a:xfrm>
            <a:off x="11441363" y="3843641"/>
            <a:ext cx="720000" cy="720000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Diamond 66"/>
          <p:cNvSpPr/>
          <p:nvPr userDrawn="1"/>
        </p:nvSpPr>
        <p:spPr>
          <a:xfrm>
            <a:off x="10171715" y="4914555"/>
            <a:ext cx="1018800" cy="1018800"/>
          </a:xfrm>
          <a:prstGeom prst="diamond">
            <a:avLst/>
          </a:prstGeom>
          <a:solidFill>
            <a:srgbClr val="00B0F0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22"/>
          <p:cNvSpPr/>
          <p:nvPr userDrawn="1"/>
        </p:nvSpPr>
        <p:spPr>
          <a:xfrm>
            <a:off x="11741012" y="5889653"/>
            <a:ext cx="299012" cy="299012"/>
          </a:xfrm>
          <a:custGeom>
            <a:avLst/>
            <a:gdLst/>
            <a:ahLst/>
            <a:cxnLst/>
            <a:rect l="l" t="t" r="r" b="b"/>
            <a:pathLst>
              <a:path w="991087" h="991087">
                <a:moveTo>
                  <a:pt x="0" y="0"/>
                </a:moveTo>
                <a:lnTo>
                  <a:pt x="991087" y="0"/>
                </a:lnTo>
                <a:lnTo>
                  <a:pt x="991087" y="991087"/>
                </a:lnTo>
                <a:lnTo>
                  <a:pt x="0" y="99108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70" name="Freeform 22"/>
          <p:cNvSpPr/>
          <p:nvPr userDrawn="1"/>
        </p:nvSpPr>
        <p:spPr>
          <a:xfrm>
            <a:off x="11627190" y="1105954"/>
            <a:ext cx="321184" cy="321184"/>
          </a:xfrm>
          <a:custGeom>
            <a:avLst/>
            <a:gdLst/>
            <a:ahLst/>
            <a:cxnLst/>
            <a:rect l="l" t="t" r="r" b="b"/>
            <a:pathLst>
              <a:path w="991087" h="991087">
                <a:moveTo>
                  <a:pt x="0" y="0"/>
                </a:moveTo>
                <a:lnTo>
                  <a:pt x="991087" y="0"/>
                </a:lnTo>
                <a:lnTo>
                  <a:pt x="991087" y="991087"/>
                </a:lnTo>
                <a:lnTo>
                  <a:pt x="0" y="99108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42" name="Freeform 22"/>
          <p:cNvSpPr/>
          <p:nvPr userDrawn="1"/>
        </p:nvSpPr>
        <p:spPr>
          <a:xfrm>
            <a:off x="11626961" y="2815526"/>
            <a:ext cx="394798" cy="377310"/>
          </a:xfrm>
          <a:custGeom>
            <a:avLst/>
            <a:gdLst/>
            <a:ahLst/>
            <a:cxnLst/>
            <a:rect l="l" t="t" r="r" b="b"/>
            <a:pathLst>
              <a:path w="991087" h="991087">
                <a:moveTo>
                  <a:pt x="0" y="0"/>
                </a:moveTo>
                <a:lnTo>
                  <a:pt x="991087" y="0"/>
                </a:lnTo>
                <a:lnTo>
                  <a:pt x="991087" y="991087"/>
                </a:lnTo>
                <a:lnTo>
                  <a:pt x="0" y="99108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73" name="Diamond 72"/>
          <p:cNvSpPr/>
          <p:nvPr userDrawn="1"/>
        </p:nvSpPr>
        <p:spPr>
          <a:xfrm>
            <a:off x="10160558" y="6101624"/>
            <a:ext cx="1017016" cy="1017016"/>
          </a:xfrm>
          <a:prstGeom prst="diamond">
            <a:avLst/>
          </a:prstGeom>
          <a:solidFill>
            <a:srgbClr val="99CC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Diamond 73"/>
          <p:cNvSpPr/>
          <p:nvPr userDrawn="1"/>
        </p:nvSpPr>
        <p:spPr>
          <a:xfrm>
            <a:off x="10800939" y="4278083"/>
            <a:ext cx="1018800" cy="1018800"/>
          </a:xfrm>
          <a:prstGeom prst="diamond">
            <a:avLst/>
          </a:prstGeom>
          <a:solidFill>
            <a:srgbClr val="00B0F0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Diamond 74"/>
          <p:cNvSpPr/>
          <p:nvPr userDrawn="1"/>
        </p:nvSpPr>
        <p:spPr>
          <a:xfrm>
            <a:off x="9567498" y="5496818"/>
            <a:ext cx="1018800" cy="1018800"/>
          </a:xfrm>
          <a:prstGeom prst="diamond">
            <a:avLst/>
          </a:prstGeom>
          <a:solidFill>
            <a:srgbClr val="00B0F0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Diamond 75"/>
          <p:cNvSpPr/>
          <p:nvPr userDrawn="1"/>
        </p:nvSpPr>
        <p:spPr>
          <a:xfrm>
            <a:off x="11872805" y="4251936"/>
            <a:ext cx="720000" cy="720000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Diamond 77"/>
          <p:cNvSpPr/>
          <p:nvPr userDrawn="1"/>
        </p:nvSpPr>
        <p:spPr>
          <a:xfrm>
            <a:off x="11904920" y="65527"/>
            <a:ext cx="720000" cy="720000"/>
          </a:xfrm>
          <a:prstGeom prst="diamond">
            <a:avLst/>
          </a:prstGeom>
          <a:solidFill>
            <a:srgbClr val="0684A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Diamond 79"/>
          <p:cNvSpPr/>
          <p:nvPr userDrawn="1"/>
        </p:nvSpPr>
        <p:spPr>
          <a:xfrm>
            <a:off x="11457140" y="491210"/>
            <a:ext cx="720000" cy="720000"/>
          </a:xfrm>
          <a:prstGeom prst="diamond">
            <a:avLst/>
          </a:prstGeom>
          <a:solidFill>
            <a:srgbClr val="0684A9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Diamond 82"/>
          <p:cNvSpPr/>
          <p:nvPr userDrawn="1"/>
        </p:nvSpPr>
        <p:spPr>
          <a:xfrm>
            <a:off x="11030734" y="909570"/>
            <a:ext cx="720000" cy="720000"/>
          </a:xfrm>
          <a:prstGeom prst="diamond">
            <a:avLst/>
          </a:prstGeom>
          <a:solidFill>
            <a:srgbClr val="C7D7E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Diamond 87"/>
          <p:cNvSpPr/>
          <p:nvPr userDrawn="1"/>
        </p:nvSpPr>
        <p:spPr>
          <a:xfrm>
            <a:off x="11883546" y="904436"/>
            <a:ext cx="720000" cy="720000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Diamond 88"/>
          <p:cNvSpPr/>
          <p:nvPr userDrawn="1"/>
        </p:nvSpPr>
        <p:spPr>
          <a:xfrm>
            <a:off x="11457140" y="1318230"/>
            <a:ext cx="720000" cy="720000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Diamond 89"/>
          <p:cNvSpPr/>
          <p:nvPr userDrawn="1"/>
        </p:nvSpPr>
        <p:spPr>
          <a:xfrm>
            <a:off x="11885211" y="1733824"/>
            <a:ext cx="720000" cy="720000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投影片編號版面配置區 5">
            <a:extLst>
              <a:ext uri="{FF2B5EF4-FFF2-40B4-BE49-F238E27FC236}">
                <a16:creationId xmlns:a16="http://schemas.microsoft.com/office/drawing/2014/main" id="{D2DBE03C-B581-4BC3-AB9A-E54F6B128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87534" y="63670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7A46D-4675-4886-BB0C-E6FFC7FB4803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94" name="Diamond 93"/>
          <p:cNvSpPr/>
          <p:nvPr userDrawn="1"/>
        </p:nvSpPr>
        <p:spPr>
          <a:xfrm>
            <a:off x="109393" y="1197783"/>
            <a:ext cx="720000" cy="720000"/>
          </a:xfrm>
          <a:prstGeom prst="diamond">
            <a:avLst/>
          </a:prstGeom>
          <a:solidFill>
            <a:srgbClr val="0684A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reeform 22"/>
          <p:cNvSpPr/>
          <p:nvPr userDrawn="1"/>
        </p:nvSpPr>
        <p:spPr>
          <a:xfrm>
            <a:off x="-146063" y="560996"/>
            <a:ext cx="321184" cy="321184"/>
          </a:xfrm>
          <a:custGeom>
            <a:avLst/>
            <a:gdLst/>
            <a:ahLst/>
            <a:cxnLst/>
            <a:rect l="l" t="t" r="r" b="b"/>
            <a:pathLst>
              <a:path w="991087" h="991087">
                <a:moveTo>
                  <a:pt x="0" y="0"/>
                </a:moveTo>
                <a:lnTo>
                  <a:pt x="991087" y="0"/>
                </a:lnTo>
                <a:lnTo>
                  <a:pt x="991087" y="991087"/>
                </a:lnTo>
                <a:lnTo>
                  <a:pt x="0" y="99108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97" name="Diamond 96"/>
          <p:cNvSpPr/>
          <p:nvPr userDrawn="1"/>
        </p:nvSpPr>
        <p:spPr>
          <a:xfrm>
            <a:off x="131667" y="-479431"/>
            <a:ext cx="720000" cy="720000"/>
          </a:xfrm>
          <a:prstGeom prst="diamond">
            <a:avLst/>
          </a:prstGeom>
          <a:solidFill>
            <a:srgbClr val="0684A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Diamond 97"/>
          <p:cNvSpPr/>
          <p:nvPr userDrawn="1"/>
        </p:nvSpPr>
        <p:spPr>
          <a:xfrm>
            <a:off x="-316113" y="-53748"/>
            <a:ext cx="720000" cy="720000"/>
          </a:xfrm>
          <a:prstGeom prst="diamond">
            <a:avLst/>
          </a:prstGeom>
          <a:solidFill>
            <a:srgbClr val="0684A9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Diamond 99"/>
          <p:cNvSpPr/>
          <p:nvPr userDrawn="1"/>
        </p:nvSpPr>
        <p:spPr>
          <a:xfrm>
            <a:off x="110293" y="359478"/>
            <a:ext cx="720000" cy="720000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Diamond 100"/>
          <p:cNvSpPr/>
          <p:nvPr userDrawn="1"/>
        </p:nvSpPr>
        <p:spPr>
          <a:xfrm>
            <a:off x="-316113" y="773272"/>
            <a:ext cx="720000" cy="720000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Diamond 101"/>
          <p:cNvSpPr/>
          <p:nvPr userDrawn="1"/>
        </p:nvSpPr>
        <p:spPr>
          <a:xfrm>
            <a:off x="111958" y="1188866"/>
            <a:ext cx="720000" cy="720000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Diamond 102"/>
          <p:cNvSpPr/>
          <p:nvPr userDrawn="1"/>
        </p:nvSpPr>
        <p:spPr>
          <a:xfrm>
            <a:off x="-337436" y="1590767"/>
            <a:ext cx="720000" cy="720000"/>
          </a:xfrm>
          <a:prstGeom prst="diamond">
            <a:avLst/>
          </a:prstGeom>
          <a:solidFill>
            <a:srgbClr val="0684A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972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D279C42-437D-4230-9DEE-0C5D521DEB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4556" y="381892"/>
            <a:ext cx="10515600" cy="850070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 altLang="zh-TW" dirty="0"/>
              <a:t>Heading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C91EC66-12D3-4ACE-9D2D-AE2A2FAD3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80EA6DD-F10B-4EA0-8370-448AD5D24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5991-CA2A-4BB0-A596-84291D67D65D}" type="datetime1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1FD6D41-0F78-4985-81DB-E4621AC2A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6F406D1-EABA-47D4-A516-D153CB110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7203" y="6339623"/>
            <a:ext cx="2743200" cy="365125"/>
          </a:xfrm>
        </p:spPr>
        <p:txBody>
          <a:bodyPr/>
          <a:lstStyle/>
          <a:p>
            <a:fld id="{0B37A46D-4675-4886-BB0C-E6FFC7FB480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Diamond 6"/>
          <p:cNvSpPr/>
          <p:nvPr userDrawn="1"/>
        </p:nvSpPr>
        <p:spPr>
          <a:xfrm>
            <a:off x="11656549" y="1534266"/>
            <a:ext cx="403635" cy="403635"/>
          </a:xfrm>
          <a:prstGeom prst="diamond">
            <a:avLst/>
          </a:prstGeom>
          <a:solidFill>
            <a:srgbClr val="0684A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iamond 7"/>
          <p:cNvSpPr/>
          <p:nvPr userDrawn="1"/>
        </p:nvSpPr>
        <p:spPr>
          <a:xfrm>
            <a:off x="11655043" y="1986557"/>
            <a:ext cx="403635" cy="403635"/>
          </a:xfrm>
          <a:prstGeom prst="diamond">
            <a:avLst/>
          </a:prstGeom>
          <a:solidFill>
            <a:srgbClr val="0684A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iamond 8"/>
          <p:cNvSpPr/>
          <p:nvPr userDrawn="1"/>
        </p:nvSpPr>
        <p:spPr>
          <a:xfrm>
            <a:off x="11889386" y="2210650"/>
            <a:ext cx="403635" cy="403635"/>
          </a:xfrm>
          <a:prstGeom prst="diamond">
            <a:avLst/>
          </a:prstGeom>
          <a:solidFill>
            <a:srgbClr val="0684A9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iamond 9"/>
          <p:cNvSpPr/>
          <p:nvPr userDrawn="1"/>
        </p:nvSpPr>
        <p:spPr>
          <a:xfrm>
            <a:off x="11660631" y="2442011"/>
            <a:ext cx="403635" cy="403635"/>
          </a:xfrm>
          <a:prstGeom prst="diamond">
            <a:avLst/>
          </a:prstGeom>
          <a:solidFill>
            <a:srgbClr val="0684A9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iamond 10"/>
          <p:cNvSpPr/>
          <p:nvPr userDrawn="1"/>
        </p:nvSpPr>
        <p:spPr>
          <a:xfrm>
            <a:off x="11902299" y="3141448"/>
            <a:ext cx="403635" cy="403635"/>
          </a:xfrm>
          <a:prstGeom prst="diamond">
            <a:avLst/>
          </a:prstGeom>
          <a:solidFill>
            <a:srgbClr val="0684A9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iamond 14"/>
          <p:cNvSpPr/>
          <p:nvPr userDrawn="1"/>
        </p:nvSpPr>
        <p:spPr>
          <a:xfrm>
            <a:off x="11660631" y="2904889"/>
            <a:ext cx="403635" cy="403635"/>
          </a:xfrm>
          <a:prstGeom prst="diamond">
            <a:avLst/>
          </a:prstGeom>
          <a:solidFill>
            <a:srgbClr val="C7D7E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iamond 16"/>
          <p:cNvSpPr/>
          <p:nvPr userDrawn="1"/>
        </p:nvSpPr>
        <p:spPr>
          <a:xfrm>
            <a:off x="11893891" y="1760432"/>
            <a:ext cx="403635" cy="403635"/>
          </a:xfrm>
          <a:prstGeom prst="diamond">
            <a:avLst/>
          </a:prstGeom>
          <a:solidFill>
            <a:schemeClr val="accent5">
              <a:lumMod val="20000"/>
              <a:lumOff val="8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iamond 18"/>
          <p:cNvSpPr/>
          <p:nvPr userDrawn="1"/>
        </p:nvSpPr>
        <p:spPr>
          <a:xfrm>
            <a:off x="11902299" y="2678764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iamond 19"/>
          <p:cNvSpPr/>
          <p:nvPr userDrawn="1"/>
        </p:nvSpPr>
        <p:spPr>
          <a:xfrm>
            <a:off x="11670986" y="143979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iamond 20"/>
          <p:cNvSpPr/>
          <p:nvPr userDrawn="1"/>
        </p:nvSpPr>
        <p:spPr>
          <a:xfrm>
            <a:off x="11660718" y="3367573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 userDrawn="1"/>
        </p:nvSpPr>
        <p:spPr>
          <a:xfrm>
            <a:off x="11772235" y="2318148"/>
            <a:ext cx="167627" cy="167627"/>
          </a:xfrm>
          <a:custGeom>
            <a:avLst/>
            <a:gdLst/>
            <a:ahLst/>
            <a:cxnLst/>
            <a:rect l="l" t="t" r="r" b="b"/>
            <a:pathLst>
              <a:path w="991087" h="991087">
                <a:moveTo>
                  <a:pt x="0" y="0"/>
                </a:moveTo>
                <a:lnTo>
                  <a:pt x="991087" y="0"/>
                </a:lnTo>
                <a:lnTo>
                  <a:pt x="991087" y="991087"/>
                </a:lnTo>
                <a:lnTo>
                  <a:pt x="0" y="99108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24" name="Freeform 22"/>
          <p:cNvSpPr/>
          <p:nvPr userDrawn="1"/>
        </p:nvSpPr>
        <p:spPr>
          <a:xfrm>
            <a:off x="11782776" y="965103"/>
            <a:ext cx="180057" cy="180057"/>
          </a:xfrm>
          <a:custGeom>
            <a:avLst/>
            <a:gdLst/>
            <a:ahLst/>
            <a:cxnLst/>
            <a:rect l="l" t="t" r="r" b="b"/>
            <a:pathLst>
              <a:path w="991087" h="991087">
                <a:moveTo>
                  <a:pt x="0" y="0"/>
                </a:moveTo>
                <a:lnTo>
                  <a:pt x="991087" y="0"/>
                </a:lnTo>
                <a:lnTo>
                  <a:pt x="991087" y="991087"/>
                </a:lnTo>
                <a:lnTo>
                  <a:pt x="0" y="99108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29" name="Diamond 28"/>
          <p:cNvSpPr/>
          <p:nvPr userDrawn="1"/>
        </p:nvSpPr>
        <p:spPr>
          <a:xfrm>
            <a:off x="11908209" y="3588065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iamond 29"/>
          <p:cNvSpPr/>
          <p:nvPr userDrawn="1"/>
        </p:nvSpPr>
        <p:spPr>
          <a:xfrm>
            <a:off x="11904920" y="381891"/>
            <a:ext cx="403635" cy="403635"/>
          </a:xfrm>
          <a:prstGeom prst="diamond">
            <a:avLst/>
          </a:prstGeom>
          <a:solidFill>
            <a:srgbClr val="0684A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iamond 30"/>
          <p:cNvSpPr/>
          <p:nvPr userDrawn="1"/>
        </p:nvSpPr>
        <p:spPr>
          <a:xfrm>
            <a:off x="11660632" y="603564"/>
            <a:ext cx="403635" cy="403635"/>
          </a:xfrm>
          <a:prstGeom prst="diamond">
            <a:avLst/>
          </a:prstGeom>
          <a:solidFill>
            <a:srgbClr val="0684A9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iamond 31"/>
          <p:cNvSpPr/>
          <p:nvPr userDrawn="1"/>
        </p:nvSpPr>
        <p:spPr>
          <a:xfrm>
            <a:off x="11412368" y="829165"/>
            <a:ext cx="403635" cy="403635"/>
          </a:xfrm>
          <a:prstGeom prst="diamond">
            <a:avLst/>
          </a:prstGeom>
          <a:solidFill>
            <a:srgbClr val="C7D7E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Diamond 32"/>
          <p:cNvSpPr/>
          <p:nvPr userDrawn="1"/>
        </p:nvSpPr>
        <p:spPr>
          <a:xfrm>
            <a:off x="11908638" y="842987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Diamond 33"/>
          <p:cNvSpPr/>
          <p:nvPr userDrawn="1"/>
        </p:nvSpPr>
        <p:spPr>
          <a:xfrm>
            <a:off x="11654232" y="1056674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Diamond 34"/>
          <p:cNvSpPr/>
          <p:nvPr userDrawn="1"/>
        </p:nvSpPr>
        <p:spPr>
          <a:xfrm>
            <a:off x="11885257" y="1290261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Diamond 36"/>
          <p:cNvSpPr/>
          <p:nvPr userDrawn="1"/>
        </p:nvSpPr>
        <p:spPr>
          <a:xfrm>
            <a:off x="11908638" y="-100744"/>
            <a:ext cx="403635" cy="403635"/>
          </a:xfrm>
          <a:prstGeom prst="diamond">
            <a:avLst/>
          </a:prstGeom>
          <a:solidFill>
            <a:srgbClr val="0684A9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Diamond 37"/>
          <p:cNvSpPr/>
          <p:nvPr userDrawn="1"/>
        </p:nvSpPr>
        <p:spPr>
          <a:xfrm>
            <a:off x="11426232" y="2217355"/>
            <a:ext cx="403635" cy="403635"/>
          </a:xfrm>
          <a:prstGeom prst="diamond">
            <a:avLst/>
          </a:prstGeom>
          <a:solidFill>
            <a:srgbClr val="C7D7E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Diamond 38"/>
          <p:cNvSpPr/>
          <p:nvPr userDrawn="1"/>
        </p:nvSpPr>
        <p:spPr>
          <a:xfrm>
            <a:off x="11428216" y="4085761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Diamond 39"/>
          <p:cNvSpPr/>
          <p:nvPr userDrawn="1"/>
        </p:nvSpPr>
        <p:spPr>
          <a:xfrm>
            <a:off x="11662150" y="4323673"/>
            <a:ext cx="403635" cy="403635"/>
          </a:xfrm>
          <a:prstGeom prst="diamond">
            <a:avLst/>
          </a:prstGeom>
          <a:solidFill>
            <a:srgbClr val="0684A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Diamond 40"/>
          <p:cNvSpPr/>
          <p:nvPr userDrawn="1"/>
        </p:nvSpPr>
        <p:spPr>
          <a:xfrm>
            <a:off x="11665868" y="3841038"/>
            <a:ext cx="403635" cy="403635"/>
          </a:xfrm>
          <a:prstGeom prst="diamond">
            <a:avLst/>
          </a:prstGeom>
          <a:solidFill>
            <a:srgbClr val="0684A9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Diamond 41"/>
          <p:cNvSpPr/>
          <p:nvPr userDrawn="1"/>
        </p:nvSpPr>
        <p:spPr>
          <a:xfrm>
            <a:off x="11901930" y="4561883"/>
            <a:ext cx="403635" cy="403635"/>
          </a:xfrm>
          <a:prstGeom prst="diamond">
            <a:avLst/>
          </a:prstGeom>
          <a:solidFill>
            <a:srgbClr val="0684A9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Diamond 42"/>
          <p:cNvSpPr/>
          <p:nvPr userDrawn="1"/>
        </p:nvSpPr>
        <p:spPr>
          <a:xfrm>
            <a:off x="11665634" y="4794615"/>
            <a:ext cx="403635" cy="403635"/>
          </a:xfrm>
          <a:prstGeom prst="diamond">
            <a:avLst/>
          </a:prstGeom>
          <a:solidFill>
            <a:srgbClr val="0684A9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Diamond 43"/>
          <p:cNvSpPr/>
          <p:nvPr userDrawn="1"/>
        </p:nvSpPr>
        <p:spPr>
          <a:xfrm>
            <a:off x="11914843" y="5029997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Diamond 44"/>
          <p:cNvSpPr/>
          <p:nvPr userDrawn="1"/>
        </p:nvSpPr>
        <p:spPr>
          <a:xfrm>
            <a:off x="11920100" y="4078374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Diamond 46"/>
          <p:cNvSpPr/>
          <p:nvPr userDrawn="1"/>
        </p:nvSpPr>
        <p:spPr>
          <a:xfrm>
            <a:off x="11412368" y="5490042"/>
            <a:ext cx="403635" cy="403635"/>
          </a:xfrm>
          <a:prstGeom prst="diamond">
            <a:avLst/>
          </a:prstGeom>
          <a:solidFill>
            <a:srgbClr val="0684A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Diamond 47"/>
          <p:cNvSpPr/>
          <p:nvPr userDrawn="1"/>
        </p:nvSpPr>
        <p:spPr>
          <a:xfrm>
            <a:off x="11670985" y="5706382"/>
            <a:ext cx="403635" cy="403635"/>
          </a:xfrm>
          <a:prstGeom prst="diamond">
            <a:avLst/>
          </a:prstGeom>
          <a:solidFill>
            <a:srgbClr val="0684A9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Diamond 48"/>
          <p:cNvSpPr/>
          <p:nvPr userDrawn="1"/>
        </p:nvSpPr>
        <p:spPr>
          <a:xfrm>
            <a:off x="11658688" y="6611242"/>
            <a:ext cx="403635" cy="403635"/>
          </a:xfrm>
          <a:prstGeom prst="diamond">
            <a:avLst/>
          </a:prstGeom>
          <a:solidFill>
            <a:srgbClr val="0684A9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Diamond 49"/>
          <p:cNvSpPr/>
          <p:nvPr userDrawn="1"/>
        </p:nvSpPr>
        <p:spPr>
          <a:xfrm>
            <a:off x="11905753" y="6389768"/>
            <a:ext cx="403635" cy="403635"/>
          </a:xfrm>
          <a:prstGeom prst="diamond">
            <a:avLst/>
          </a:prstGeom>
          <a:solidFill>
            <a:srgbClr val="C7D7E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Diamond 50"/>
          <p:cNvSpPr/>
          <p:nvPr userDrawn="1"/>
        </p:nvSpPr>
        <p:spPr>
          <a:xfrm>
            <a:off x="11663019" y="5246332"/>
            <a:ext cx="403635" cy="403635"/>
          </a:xfrm>
          <a:prstGeom prst="diamond">
            <a:avLst/>
          </a:prstGeom>
          <a:solidFill>
            <a:schemeClr val="accent5">
              <a:lumMod val="20000"/>
              <a:lumOff val="8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Diamond 51"/>
          <p:cNvSpPr/>
          <p:nvPr userDrawn="1"/>
        </p:nvSpPr>
        <p:spPr>
          <a:xfrm>
            <a:off x="11662947" y="6173429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Diamond 52"/>
          <p:cNvSpPr/>
          <p:nvPr userDrawn="1"/>
        </p:nvSpPr>
        <p:spPr>
          <a:xfrm>
            <a:off x="11920099" y="5479349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Diamond 53"/>
          <p:cNvSpPr/>
          <p:nvPr userDrawn="1"/>
        </p:nvSpPr>
        <p:spPr>
          <a:xfrm>
            <a:off x="11908638" y="5940897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 userDrawn="1"/>
        </p:nvSpPr>
        <p:spPr>
          <a:xfrm>
            <a:off x="11778634" y="4189533"/>
            <a:ext cx="167627" cy="167627"/>
          </a:xfrm>
          <a:custGeom>
            <a:avLst/>
            <a:gdLst/>
            <a:ahLst/>
            <a:cxnLst/>
            <a:rect l="l" t="t" r="r" b="b"/>
            <a:pathLst>
              <a:path w="991087" h="991087">
                <a:moveTo>
                  <a:pt x="0" y="0"/>
                </a:moveTo>
                <a:lnTo>
                  <a:pt x="991087" y="0"/>
                </a:lnTo>
                <a:lnTo>
                  <a:pt x="991087" y="991087"/>
                </a:lnTo>
                <a:lnTo>
                  <a:pt x="0" y="99108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57" name="Freeform 56"/>
          <p:cNvSpPr/>
          <p:nvPr userDrawn="1"/>
        </p:nvSpPr>
        <p:spPr>
          <a:xfrm>
            <a:off x="11789215" y="5594361"/>
            <a:ext cx="167627" cy="167627"/>
          </a:xfrm>
          <a:custGeom>
            <a:avLst/>
            <a:gdLst/>
            <a:ahLst/>
            <a:cxnLst/>
            <a:rect l="l" t="t" r="r" b="b"/>
            <a:pathLst>
              <a:path w="991087" h="991087">
                <a:moveTo>
                  <a:pt x="0" y="0"/>
                </a:moveTo>
                <a:lnTo>
                  <a:pt x="991087" y="0"/>
                </a:lnTo>
                <a:lnTo>
                  <a:pt x="991087" y="991087"/>
                </a:lnTo>
                <a:lnTo>
                  <a:pt x="0" y="99108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2498087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60DC70A-65EA-48D3-BA02-263F05FAD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2C76FD8-858B-4801-AB16-DBFC54B0A6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1A8112A-835D-479E-BCC7-9B439C7C6A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54404D55-BF7B-42E0-85A9-5B924E8C50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1406AF60-C87F-43D3-8040-4DA84B3E54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D1A2E5FD-6694-4B2A-B157-C4FCCD7CC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60E31-B031-4CDE-8109-C7C3615B7A83}" type="datetime1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2725EB63-8957-46CB-8E09-750F7DC97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186B9F15-0A1E-4006-BD73-1233765A0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57976" y="6344532"/>
            <a:ext cx="2743200" cy="365125"/>
          </a:xfrm>
        </p:spPr>
        <p:txBody>
          <a:bodyPr/>
          <a:lstStyle/>
          <a:p>
            <a:fld id="{0B37A46D-4675-4886-BB0C-E6FFC7FB480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Diamond 9"/>
          <p:cNvSpPr/>
          <p:nvPr userDrawn="1"/>
        </p:nvSpPr>
        <p:spPr>
          <a:xfrm>
            <a:off x="11656549" y="1534266"/>
            <a:ext cx="403635" cy="403635"/>
          </a:xfrm>
          <a:prstGeom prst="diamond">
            <a:avLst/>
          </a:prstGeom>
          <a:solidFill>
            <a:srgbClr val="0684A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iamond 10"/>
          <p:cNvSpPr/>
          <p:nvPr userDrawn="1"/>
        </p:nvSpPr>
        <p:spPr>
          <a:xfrm>
            <a:off x="11655043" y="1986557"/>
            <a:ext cx="403635" cy="403635"/>
          </a:xfrm>
          <a:prstGeom prst="diamond">
            <a:avLst/>
          </a:prstGeom>
          <a:solidFill>
            <a:srgbClr val="0684A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iamond 11"/>
          <p:cNvSpPr/>
          <p:nvPr userDrawn="1"/>
        </p:nvSpPr>
        <p:spPr>
          <a:xfrm>
            <a:off x="11889386" y="2210650"/>
            <a:ext cx="403635" cy="403635"/>
          </a:xfrm>
          <a:prstGeom prst="diamond">
            <a:avLst/>
          </a:prstGeom>
          <a:solidFill>
            <a:srgbClr val="0684A9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iamond 12"/>
          <p:cNvSpPr/>
          <p:nvPr userDrawn="1"/>
        </p:nvSpPr>
        <p:spPr>
          <a:xfrm>
            <a:off x="11660631" y="2442011"/>
            <a:ext cx="403635" cy="403635"/>
          </a:xfrm>
          <a:prstGeom prst="diamond">
            <a:avLst/>
          </a:prstGeom>
          <a:solidFill>
            <a:srgbClr val="0684A9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iamond 13"/>
          <p:cNvSpPr/>
          <p:nvPr userDrawn="1"/>
        </p:nvSpPr>
        <p:spPr>
          <a:xfrm>
            <a:off x="11902299" y="3141448"/>
            <a:ext cx="403635" cy="403635"/>
          </a:xfrm>
          <a:prstGeom prst="diamond">
            <a:avLst/>
          </a:prstGeom>
          <a:solidFill>
            <a:srgbClr val="0684A9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iamond 14"/>
          <p:cNvSpPr/>
          <p:nvPr userDrawn="1"/>
        </p:nvSpPr>
        <p:spPr>
          <a:xfrm>
            <a:off x="11660631" y="2904889"/>
            <a:ext cx="403635" cy="403635"/>
          </a:xfrm>
          <a:prstGeom prst="diamond">
            <a:avLst/>
          </a:prstGeom>
          <a:solidFill>
            <a:srgbClr val="C7D7E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iamond 15"/>
          <p:cNvSpPr/>
          <p:nvPr userDrawn="1"/>
        </p:nvSpPr>
        <p:spPr>
          <a:xfrm>
            <a:off x="11893891" y="1760432"/>
            <a:ext cx="403635" cy="403635"/>
          </a:xfrm>
          <a:prstGeom prst="diamond">
            <a:avLst/>
          </a:prstGeom>
          <a:solidFill>
            <a:schemeClr val="accent5">
              <a:lumMod val="20000"/>
              <a:lumOff val="8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iamond 16"/>
          <p:cNvSpPr/>
          <p:nvPr userDrawn="1"/>
        </p:nvSpPr>
        <p:spPr>
          <a:xfrm>
            <a:off x="11902299" y="2678764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iamond 17"/>
          <p:cNvSpPr/>
          <p:nvPr userDrawn="1"/>
        </p:nvSpPr>
        <p:spPr>
          <a:xfrm>
            <a:off x="11670986" y="143979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iamond 18"/>
          <p:cNvSpPr/>
          <p:nvPr userDrawn="1"/>
        </p:nvSpPr>
        <p:spPr>
          <a:xfrm>
            <a:off x="11660718" y="3367573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 userDrawn="1"/>
        </p:nvSpPr>
        <p:spPr>
          <a:xfrm>
            <a:off x="11772235" y="2318148"/>
            <a:ext cx="167627" cy="167627"/>
          </a:xfrm>
          <a:custGeom>
            <a:avLst/>
            <a:gdLst/>
            <a:ahLst/>
            <a:cxnLst/>
            <a:rect l="l" t="t" r="r" b="b"/>
            <a:pathLst>
              <a:path w="991087" h="991087">
                <a:moveTo>
                  <a:pt x="0" y="0"/>
                </a:moveTo>
                <a:lnTo>
                  <a:pt x="991087" y="0"/>
                </a:lnTo>
                <a:lnTo>
                  <a:pt x="991087" y="991087"/>
                </a:lnTo>
                <a:lnTo>
                  <a:pt x="0" y="99108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21" name="Freeform 22"/>
          <p:cNvSpPr/>
          <p:nvPr userDrawn="1"/>
        </p:nvSpPr>
        <p:spPr>
          <a:xfrm>
            <a:off x="11782776" y="965103"/>
            <a:ext cx="180057" cy="180057"/>
          </a:xfrm>
          <a:custGeom>
            <a:avLst/>
            <a:gdLst/>
            <a:ahLst/>
            <a:cxnLst/>
            <a:rect l="l" t="t" r="r" b="b"/>
            <a:pathLst>
              <a:path w="991087" h="991087">
                <a:moveTo>
                  <a:pt x="0" y="0"/>
                </a:moveTo>
                <a:lnTo>
                  <a:pt x="991087" y="0"/>
                </a:lnTo>
                <a:lnTo>
                  <a:pt x="991087" y="991087"/>
                </a:lnTo>
                <a:lnTo>
                  <a:pt x="0" y="99108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22" name="Diamond 21"/>
          <p:cNvSpPr/>
          <p:nvPr userDrawn="1"/>
        </p:nvSpPr>
        <p:spPr>
          <a:xfrm>
            <a:off x="11908209" y="3588065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iamond 22"/>
          <p:cNvSpPr/>
          <p:nvPr userDrawn="1"/>
        </p:nvSpPr>
        <p:spPr>
          <a:xfrm>
            <a:off x="11904920" y="381891"/>
            <a:ext cx="403635" cy="403635"/>
          </a:xfrm>
          <a:prstGeom prst="diamond">
            <a:avLst/>
          </a:prstGeom>
          <a:solidFill>
            <a:srgbClr val="0684A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iamond 23"/>
          <p:cNvSpPr/>
          <p:nvPr userDrawn="1"/>
        </p:nvSpPr>
        <p:spPr>
          <a:xfrm>
            <a:off x="11660632" y="603564"/>
            <a:ext cx="403635" cy="403635"/>
          </a:xfrm>
          <a:prstGeom prst="diamond">
            <a:avLst/>
          </a:prstGeom>
          <a:solidFill>
            <a:srgbClr val="0684A9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Diamond 24"/>
          <p:cNvSpPr/>
          <p:nvPr userDrawn="1"/>
        </p:nvSpPr>
        <p:spPr>
          <a:xfrm>
            <a:off x="11412368" y="829165"/>
            <a:ext cx="403635" cy="403635"/>
          </a:xfrm>
          <a:prstGeom prst="diamond">
            <a:avLst/>
          </a:prstGeom>
          <a:solidFill>
            <a:srgbClr val="C7D7E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iamond 25"/>
          <p:cNvSpPr/>
          <p:nvPr userDrawn="1"/>
        </p:nvSpPr>
        <p:spPr>
          <a:xfrm>
            <a:off x="11908638" y="842987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iamond 26"/>
          <p:cNvSpPr/>
          <p:nvPr userDrawn="1"/>
        </p:nvSpPr>
        <p:spPr>
          <a:xfrm>
            <a:off x="11654232" y="1056674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iamond 27"/>
          <p:cNvSpPr/>
          <p:nvPr userDrawn="1"/>
        </p:nvSpPr>
        <p:spPr>
          <a:xfrm>
            <a:off x="11885257" y="1290261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iamond 28"/>
          <p:cNvSpPr/>
          <p:nvPr userDrawn="1"/>
        </p:nvSpPr>
        <p:spPr>
          <a:xfrm>
            <a:off x="11908638" y="-100744"/>
            <a:ext cx="403635" cy="403635"/>
          </a:xfrm>
          <a:prstGeom prst="diamond">
            <a:avLst/>
          </a:prstGeom>
          <a:solidFill>
            <a:srgbClr val="0684A9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iamond 29"/>
          <p:cNvSpPr/>
          <p:nvPr userDrawn="1"/>
        </p:nvSpPr>
        <p:spPr>
          <a:xfrm>
            <a:off x="11426232" y="2217355"/>
            <a:ext cx="403635" cy="403635"/>
          </a:xfrm>
          <a:prstGeom prst="diamond">
            <a:avLst/>
          </a:prstGeom>
          <a:solidFill>
            <a:srgbClr val="C7D7E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iamond 30"/>
          <p:cNvSpPr/>
          <p:nvPr userDrawn="1"/>
        </p:nvSpPr>
        <p:spPr>
          <a:xfrm>
            <a:off x="11428216" y="4085761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iamond 31"/>
          <p:cNvSpPr/>
          <p:nvPr userDrawn="1"/>
        </p:nvSpPr>
        <p:spPr>
          <a:xfrm>
            <a:off x="11662150" y="4323673"/>
            <a:ext cx="403635" cy="403635"/>
          </a:xfrm>
          <a:prstGeom prst="diamond">
            <a:avLst/>
          </a:prstGeom>
          <a:solidFill>
            <a:srgbClr val="0684A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Diamond 32"/>
          <p:cNvSpPr/>
          <p:nvPr userDrawn="1"/>
        </p:nvSpPr>
        <p:spPr>
          <a:xfrm>
            <a:off x="11665868" y="3841038"/>
            <a:ext cx="403635" cy="403635"/>
          </a:xfrm>
          <a:prstGeom prst="diamond">
            <a:avLst/>
          </a:prstGeom>
          <a:solidFill>
            <a:srgbClr val="0684A9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Diamond 33"/>
          <p:cNvSpPr/>
          <p:nvPr userDrawn="1"/>
        </p:nvSpPr>
        <p:spPr>
          <a:xfrm>
            <a:off x="11901930" y="4561883"/>
            <a:ext cx="403635" cy="403635"/>
          </a:xfrm>
          <a:prstGeom prst="diamond">
            <a:avLst/>
          </a:prstGeom>
          <a:solidFill>
            <a:srgbClr val="0684A9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Diamond 34"/>
          <p:cNvSpPr/>
          <p:nvPr userDrawn="1"/>
        </p:nvSpPr>
        <p:spPr>
          <a:xfrm>
            <a:off x="11665634" y="4794615"/>
            <a:ext cx="403635" cy="403635"/>
          </a:xfrm>
          <a:prstGeom prst="diamond">
            <a:avLst/>
          </a:prstGeom>
          <a:solidFill>
            <a:srgbClr val="0684A9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Diamond 35"/>
          <p:cNvSpPr/>
          <p:nvPr userDrawn="1"/>
        </p:nvSpPr>
        <p:spPr>
          <a:xfrm>
            <a:off x="11914843" y="5029997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Diamond 36"/>
          <p:cNvSpPr/>
          <p:nvPr userDrawn="1"/>
        </p:nvSpPr>
        <p:spPr>
          <a:xfrm>
            <a:off x="11920100" y="4078374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Diamond 37"/>
          <p:cNvSpPr/>
          <p:nvPr userDrawn="1"/>
        </p:nvSpPr>
        <p:spPr>
          <a:xfrm>
            <a:off x="11412368" y="5490042"/>
            <a:ext cx="403635" cy="403635"/>
          </a:xfrm>
          <a:prstGeom prst="diamond">
            <a:avLst/>
          </a:prstGeom>
          <a:solidFill>
            <a:srgbClr val="0684A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Diamond 38"/>
          <p:cNvSpPr/>
          <p:nvPr userDrawn="1"/>
        </p:nvSpPr>
        <p:spPr>
          <a:xfrm>
            <a:off x="11670985" y="5706382"/>
            <a:ext cx="403635" cy="403635"/>
          </a:xfrm>
          <a:prstGeom prst="diamond">
            <a:avLst/>
          </a:prstGeom>
          <a:solidFill>
            <a:srgbClr val="0684A9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Diamond 39"/>
          <p:cNvSpPr/>
          <p:nvPr userDrawn="1"/>
        </p:nvSpPr>
        <p:spPr>
          <a:xfrm>
            <a:off x="11658688" y="6611242"/>
            <a:ext cx="403635" cy="403635"/>
          </a:xfrm>
          <a:prstGeom prst="diamond">
            <a:avLst/>
          </a:prstGeom>
          <a:solidFill>
            <a:srgbClr val="0684A9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Diamond 40"/>
          <p:cNvSpPr/>
          <p:nvPr userDrawn="1"/>
        </p:nvSpPr>
        <p:spPr>
          <a:xfrm>
            <a:off x="11905753" y="6389768"/>
            <a:ext cx="403635" cy="403635"/>
          </a:xfrm>
          <a:prstGeom prst="diamond">
            <a:avLst/>
          </a:prstGeom>
          <a:solidFill>
            <a:srgbClr val="C7D7E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Diamond 41"/>
          <p:cNvSpPr/>
          <p:nvPr userDrawn="1"/>
        </p:nvSpPr>
        <p:spPr>
          <a:xfrm>
            <a:off x="11663019" y="5246332"/>
            <a:ext cx="403635" cy="403635"/>
          </a:xfrm>
          <a:prstGeom prst="diamond">
            <a:avLst/>
          </a:prstGeom>
          <a:solidFill>
            <a:schemeClr val="accent5">
              <a:lumMod val="20000"/>
              <a:lumOff val="8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Diamond 42"/>
          <p:cNvSpPr/>
          <p:nvPr userDrawn="1"/>
        </p:nvSpPr>
        <p:spPr>
          <a:xfrm>
            <a:off x="11662947" y="6173429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Diamond 43"/>
          <p:cNvSpPr/>
          <p:nvPr userDrawn="1"/>
        </p:nvSpPr>
        <p:spPr>
          <a:xfrm>
            <a:off x="11920099" y="5479349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Diamond 44"/>
          <p:cNvSpPr/>
          <p:nvPr userDrawn="1"/>
        </p:nvSpPr>
        <p:spPr>
          <a:xfrm>
            <a:off x="11908638" y="5940897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 userDrawn="1"/>
        </p:nvSpPr>
        <p:spPr>
          <a:xfrm>
            <a:off x="11778634" y="4189533"/>
            <a:ext cx="167627" cy="167627"/>
          </a:xfrm>
          <a:custGeom>
            <a:avLst/>
            <a:gdLst/>
            <a:ahLst/>
            <a:cxnLst/>
            <a:rect l="l" t="t" r="r" b="b"/>
            <a:pathLst>
              <a:path w="991087" h="991087">
                <a:moveTo>
                  <a:pt x="0" y="0"/>
                </a:moveTo>
                <a:lnTo>
                  <a:pt x="991087" y="0"/>
                </a:lnTo>
                <a:lnTo>
                  <a:pt x="991087" y="991087"/>
                </a:lnTo>
                <a:lnTo>
                  <a:pt x="0" y="99108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47" name="Freeform 46"/>
          <p:cNvSpPr/>
          <p:nvPr userDrawn="1"/>
        </p:nvSpPr>
        <p:spPr>
          <a:xfrm>
            <a:off x="11789215" y="5594361"/>
            <a:ext cx="167627" cy="167627"/>
          </a:xfrm>
          <a:custGeom>
            <a:avLst/>
            <a:gdLst/>
            <a:ahLst/>
            <a:cxnLst/>
            <a:rect l="l" t="t" r="r" b="b"/>
            <a:pathLst>
              <a:path w="991087" h="991087">
                <a:moveTo>
                  <a:pt x="0" y="0"/>
                </a:moveTo>
                <a:lnTo>
                  <a:pt x="991087" y="0"/>
                </a:lnTo>
                <a:lnTo>
                  <a:pt x="991087" y="991087"/>
                </a:lnTo>
                <a:lnTo>
                  <a:pt x="0" y="99108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2509823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47C3FA5A-640D-456D-8DD8-AFFF62E24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4CA72-E6CD-4D61-B0D9-1A0B412FA1F0}" type="datetime1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4914E008-60FE-4FDA-8FE5-82AC09671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53E92E4-C937-4019-9705-D3E3D85B2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2315" y="6344532"/>
            <a:ext cx="2743200" cy="365125"/>
          </a:xfrm>
        </p:spPr>
        <p:txBody>
          <a:bodyPr/>
          <a:lstStyle/>
          <a:p>
            <a:fld id="{0B37A46D-4675-4886-BB0C-E6FFC7FB480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Diamond 4"/>
          <p:cNvSpPr/>
          <p:nvPr userDrawn="1"/>
        </p:nvSpPr>
        <p:spPr>
          <a:xfrm>
            <a:off x="11656549" y="1534266"/>
            <a:ext cx="403635" cy="403635"/>
          </a:xfrm>
          <a:prstGeom prst="diamond">
            <a:avLst/>
          </a:prstGeom>
          <a:solidFill>
            <a:srgbClr val="0684A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iamond 5"/>
          <p:cNvSpPr/>
          <p:nvPr userDrawn="1"/>
        </p:nvSpPr>
        <p:spPr>
          <a:xfrm>
            <a:off x="11655043" y="1986557"/>
            <a:ext cx="403635" cy="403635"/>
          </a:xfrm>
          <a:prstGeom prst="diamond">
            <a:avLst/>
          </a:prstGeom>
          <a:solidFill>
            <a:srgbClr val="0684A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iamond 6"/>
          <p:cNvSpPr/>
          <p:nvPr userDrawn="1"/>
        </p:nvSpPr>
        <p:spPr>
          <a:xfrm>
            <a:off x="11889386" y="2210650"/>
            <a:ext cx="403635" cy="403635"/>
          </a:xfrm>
          <a:prstGeom prst="diamond">
            <a:avLst/>
          </a:prstGeom>
          <a:solidFill>
            <a:srgbClr val="0684A9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iamond 7"/>
          <p:cNvSpPr/>
          <p:nvPr userDrawn="1"/>
        </p:nvSpPr>
        <p:spPr>
          <a:xfrm>
            <a:off x="11660631" y="2442011"/>
            <a:ext cx="403635" cy="403635"/>
          </a:xfrm>
          <a:prstGeom prst="diamond">
            <a:avLst/>
          </a:prstGeom>
          <a:solidFill>
            <a:srgbClr val="0684A9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iamond 8"/>
          <p:cNvSpPr/>
          <p:nvPr userDrawn="1"/>
        </p:nvSpPr>
        <p:spPr>
          <a:xfrm>
            <a:off x="11902299" y="3141448"/>
            <a:ext cx="403635" cy="403635"/>
          </a:xfrm>
          <a:prstGeom prst="diamond">
            <a:avLst/>
          </a:prstGeom>
          <a:solidFill>
            <a:srgbClr val="0684A9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iamond 9"/>
          <p:cNvSpPr/>
          <p:nvPr userDrawn="1"/>
        </p:nvSpPr>
        <p:spPr>
          <a:xfrm>
            <a:off x="11660631" y="2904889"/>
            <a:ext cx="403635" cy="403635"/>
          </a:xfrm>
          <a:prstGeom prst="diamond">
            <a:avLst/>
          </a:prstGeom>
          <a:solidFill>
            <a:srgbClr val="C7D7E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iamond 10"/>
          <p:cNvSpPr/>
          <p:nvPr userDrawn="1"/>
        </p:nvSpPr>
        <p:spPr>
          <a:xfrm>
            <a:off x="11893891" y="1760432"/>
            <a:ext cx="403635" cy="403635"/>
          </a:xfrm>
          <a:prstGeom prst="diamond">
            <a:avLst/>
          </a:prstGeom>
          <a:solidFill>
            <a:schemeClr val="accent5">
              <a:lumMod val="20000"/>
              <a:lumOff val="8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iamond 11"/>
          <p:cNvSpPr/>
          <p:nvPr userDrawn="1"/>
        </p:nvSpPr>
        <p:spPr>
          <a:xfrm>
            <a:off x="11902299" y="2678764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iamond 12"/>
          <p:cNvSpPr/>
          <p:nvPr userDrawn="1"/>
        </p:nvSpPr>
        <p:spPr>
          <a:xfrm>
            <a:off x="11670986" y="143979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iamond 13"/>
          <p:cNvSpPr/>
          <p:nvPr userDrawn="1"/>
        </p:nvSpPr>
        <p:spPr>
          <a:xfrm>
            <a:off x="11660718" y="3367573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 userDrawn="1"/>
        </p:nvSpPr>
        <p:spPr>
          <a:xfrm>
            <a:off x="11772235" y="2318148"/>
            <a:ext cx="167627" cy="167627"/>
          </a:xfrm>
          <a:custGeom>
            <a:avLst/>
            <a:gdLst/>
            <a:ahLst/>
            <a:cxnLst/>
            <a:rect l="l" t="t" r="r" b="b"/>
            <a:pathLst>
              <a:path w="991087" h="991087">
                <a:moveTo>
                  <a:pt x="0" y="0"/>
                </a:moveTo>
                <a:lnTo>
                  <a:pt x="991087" y="0"/>
                </a:lnTo>
                <a:lnTo>
                  <a:pt x="991087" y="991087"/>
                </a:lnTo>
                <a:lnTo>
                  <a:pt x="0" y="99108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6" name="Freeform 22"/>
          <p:cNvSpPr/>
          <p:nvPr userDrawn="1"/>
        </p:nvSpPr>
        <p:spPr>
          <a:xfrm>
            <a:off x="11782776" y="965103"/>
            <a:ext cx="180057" cy="180057"/>
          </a:xfrm>
          <a:custGeom>
            <a:avLst/>
            <a:gdLst/>
            <a:ahLst/>
            <a:cxnLst/>
            <a:rect l="l" t="t" r="r" b="b"/>
            <a:pathLst>
              <a:path w="991087" h="991087">
                <a:moveTo>
                  <a:pt x="0" y="0"/>
                </a:moveTo>
                <a:lnTo>
                  <a:pt x="991087" y="0"/>
                </a:lnTo>
                <a:lnTo>
                  <a:pt x="991087" y="991087"/>
                </a:lnTo>
                <a:lnTo>
                  <a:pt x="0" y="99108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7" name="Diamond 16"/>
          <p:cNvSpPr/>
          <p:nvPr userDrawn="1"/>
        </p:nvSpPr>
        <p:spPr>
          <a:xfrm>
            <a:off x="11908209" y="3588065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iamond 17"/>
          <p:cNvSpPr/>
          <p:nvPr userDrawn="1"/>
        </p:nvSpPr>
        <p:spPr>
          <a:xfrm>
            <a:off x="11904920" y="381891"/>
            <a:ext cx="403635" cy="403635"/>
          </a:xfrm>
          <a:prstGeom prst="diamond">
            <a:avLst/>
          </a:prstGeom>
          <a:solidFill>
            <a:srgbClr val="0684A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iamond 18"/>
          <p:cNvSpPr/>
          <p:nvPr userDrawn="1"/>
        </p:nvSpPr>
        <p:spPr>
          <a:xfrm>
            <a:off x="11660632" y="603564"/>
            <a:ext cx="403635" cy="403635"/>
          </a:xfrm>
          <a:prstGeom prst="diamond">
            <a:avLst/>
          </a:prstGeom>
          <a:solidFill>
            <a:srgbClr val="0684A9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iamond 19"/>
          <p:cNvSpPr/>
          <p:nvPr userDrawn="1"/>
        </p:nvSpPr>
        <p:spPr>
          <a:xfrm>
            <a:off x="11412368" y="829165"/>
            <a:ext cx="403635" cy="403635"/>
          </a:xfrm>
          <a:prstGeom prst="diamond">
            <a:avLst/>
          </a:prstGeom>
          <a:solidFill>
            <a:srgbClr val="C7D7E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iamond 20"/>
          <p:cNvSpPr/>
          <p:nvPr userDrawn="1"/>
        </p:nvSpPr>
        <p:spPr>
          <a:xfrm>
            <a:off x="11908638" y="842987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iamond 21"/>
          <p:cNvSpPr/>
          <p:nvPr userDrawn="1"/>
        </p:nvSpPr>
        <p:spPr>
          <a:xfrm>
            <a:off x="11654232" y="1056674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iamond 22"/>
          <p:cNvSpPr/>
          <p:nvPr userDrawn="1"/>
        </p:nvSpPr>
        <p:spPr>
          <a:xfrm>
            <a:off x="11885257" y="1290261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iamond 23"/>
          <p:cNvSpPr/>
          <p:nvPr userDrawn="1"/>
        </p:nvSpPr>
        <p:spPr>
          <a:xfrm>
            <a:off x="11908638" y="-100744"/>
            <a:ext cx="403635" cy="403635"/>
          </a:xfrm>
          <a:prstGeom prst="diamond">
            <a:avLst/>
          </a:prstGeom>
          <a:solidFill>
            <a:srgbClr val="0684A9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Diamond 24"/>
          <p:cNvSpPr/>
          <p:nvPr userDrawn="1"/>
        </p:nvSpPr>
        <p:spPr>
          <a:xfrm>
            <a:off x="11426232" y="2217355"/>
            <a:ext cx="403635" cy="403635"/>
          </a:xfrm>
          <a:prstGeom prst="diamond">
            <a:avLst/>
          </a:prstGeom>
          <a:solidFill>
            <a:srgbClr val="C7D7E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iamond 25"/>
          <p:cNvSpPr/>
          <p:nvPr userDrawn="1"/>
        </p:nvSpPr>
        <p:spPr>
          <a:xfrm>
            <a:off x="11428216" y="4085761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iamond 26"/>
          <p:cNvSpPr/>
          <p:nvPr userDrawn="1"/>
        </p:nvSpPr>
        <p:spPr>
          <a:xfrm>
            <a:off x="11662150" y="4323673"/>
            <a:ext cx="403635" cy="403635"/>
          </a:xfrm>
          <a:prstGeom prst="diamond">
            <a:avLst/>
          </a:prstGeom>
          <a:solidFill>
            <a:srgbClr val="0684A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iamond 27"/>
          <p:cNvSpPr/>
          <p:nvPr userDrawn="1"/>
        </p:nvSpPr>
        <p:spPr>
          <a:xfrm>
            <a:off x="11665868" y="3841038"/>
            <a:ext cx="403635" cy="403635"/>
          </a:xfrm>
          <a:prstGeom prst="diamond">
            <a:avLst/>
          </a:prstGeom>
          <a:solidFill>
            <a:srgbClr val="0684A9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iamond 28"/>
          <p:cNvSpPr/>
          <p:nvPr userDrawn="1"/>
        </p:nvSpPr>
        <p:spPr>
          <a:xfrm>
            <a:off x="11901930" y="4561883"/>
            <a:ext cx="403635" cy="403635"/>
          </a:xfrm>
          <a:prstGeom prst="diamond">
            <a:avLst/>
          </a:prstGeom>
          <a:solidFill>
            <a:srgbClr val="0684A9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iamond 29"/>
          <p:cNvSpPr/>
          <p:nvPr userDrawn="1"/>
        </p:nvSpPr>
        <p:spPr>
          <a:xfrm>
            <a:off x="11665634" y="4794615"/>
            <a:ext cx="403635" cy="403635"/>
          </a:xfrm>
          <a:prstGeom prst="diamond">
            <a:avLst/>
          </a:prstGeom>
          <a:solidFill>
            <a:srgbClr val="0684A9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iamond 30"/>
          <p:cNvSpPr/>
          <p:nvPr userDrawn="1"/>
        </p:nvSpPr>
        <p:spPr>
          <a:xfrm>
            <a:off x="11914843" y="5029997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iamond 31"/>
          <p:cNvSpPr/>
          <p:nvPr userDrawn="1"/>
        </p:nvSpPr>
        <p:spPr>
          <a:xfrm>
            <a:off x="11920100" y="4078374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Diamond 32"/>
          <p:cNvSpPr/>
          <p:nvPr userDrawn="1"/>
        </p:nvSpPr>
        <p:spPr>
          <a:xfrm>
            <a:off x="11412368" y="5490042"/>
            <a:ext cx="403635" cy="403635"/>
          </a:xfrm>
          <a:prstGeom prst="diamond">
            <a:avLst/>
          </a:prstGeom>
          <a:solidFill>
            <a:srgbClr val="0684A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Diamond 33"/>
          <p:cNvSpPr/>
          <p:nvPr userDrawn="1"/>
        </p:nvSpPr>
        <p:spPr>
          <a:xfrm>
            <a:off x="11670985" y="5706382"/>
            <a:ext cx="403635" cy="403635"/>
          </a:xfrm>
          <a:prstGeom prst="diamond">
            <a:avLst/>
          </a:prstGeom>
          <a:solidFill>
            <a:srgbClr val="0684A9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Diamond 34"/>
          <p:cNvSpPr/>
          <p:nvPr userDrawn="1"/>
        </p:nvSpPr>
        <p:spPr>
          <a:xfrm>
            <a:off x="11658688" y="6611242"/>
            <a:ext cx="403635" cy="403635"/>
          </a:xfrm>
          <a:prstGeom prst="diamond">
            <a:avLst/>
          </a:prstGeom>
          <a:solidFill>
            <a:srgbClr val="0684A9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Diamond 35"/>
          <p:cNvSpPr/>
          <p:nvPr userDrawn="1"/>
        </p:nvSpPr>
        <p:spPr>
          <a:xfrm>
            <a:off x="11905753" y="6389768"/>
            <a:ext cx="403635" cy="403635"/>
          </a:xfrm>
          <a:prstGeom prst="diamond">
            <a:avLst/>
          </a:prstGeom>
          <a:solidFill>
            <a:srgbClr val="C7D7EA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Diamond 36"/>
          <p:cNvSpPr/>
          <p:nvPr userDrawn="1"/>
        </p:nvSpPr>
        <p:spPr>
          <a:xfrm>
            <a:off x="11663019" y="5246332"/>
            <a:ext cx="403635" cy="403635"/>
          </a:xfrm>
          <a:prstGeom prst="diamond">
            <a:avLst/>
          </a:prstGeom>
          <a:solidFill>
            <a:schemeClr val="accent5">
              <a:lumMod val="20000"/>
              <a:lumOff val="8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Diamond 37"/>
          <p:cNvSpPr/>
          <p:nvPr userDrawn="1"/>
        </p:nvSpPr>
        <p:spPr>
          <a:xfrm>
            <a:off x="11662947" y="6173429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Diamond 38"/>
          <p:cNvSpPr/>
          <p:nvPr userDrawn="1"/>
        </p:nvSpPr>
        <p:spPr>
          <a:xfrm>
            <a:off x="11920099" y="5479349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Diamond 39"/>
          <p:cNvSpPr/>
          <p:nvPr userDrawn="1"/>
        </p:nvSpPr>
        <p:spPr>
          <a:xfrm>
            <a:off x="11908638" y="5940897"/>
            <a:ext cx="403635" cy="403635"/>
          </a:xfrm>
          <a:prstGeom prst="diamond">
            <a:avLst/>
          </a:prstGeom>
          <a:solidFill>
            <a:srgbClr val="00B0F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 userDrawn="1"/>
        </p:nvSpPr>
        <p:spPr>
          <a:xfrm>
            <a:off x="11778634" y="4189533"/>
            <a:ext cx="167627" cy="167627"/>
          </a:xfrm>
          <a:custGeom>
            <a:avLst/>
            <a:gdLst/>
            <a:ahLst/>
            <a:cxnLst/>
            <a:rect l="l" t="t" r="r" b="b"/>
            <a:pathLst>
              <a:path w="991087" h="991087">
                <a:moveTo>
                  <a:pt x="0" y="0"/>
                </a:moveTo>
                <a:lnTo>
                  <a:pt x="991087" y="0"/>
                </a:lnTo>
                <a:lnTo>
                  <a:pt x="991087" y="991087"/>
                </a:lnTo>
                <a:lnTo>
                  <a:pt x="0" y="99108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42" name="Freeform 41"/>
          <p:cNvSpPr/>
          <p:nvPr userDrawn="1"/>
        </p:nvSpPr>
        <p:spPr>
          <a:xfrm>
            <a:off x="11789215" y="5594361"/>
            <a:ext cx="167627" cy="167627"/>
          </a:xfrm>
          <a:custGeom>
            <a:avLst/>
            <a:gdLst/>
            <a:ahLst/>
            <a:cxnLst/>
            <a:rect l="l" t="t" r="r" b="b"/>
            <a:pathLst>
              <a:path w="991087" h="991087">
                <a:moveTo>
                  <a:pt x="0" y="0"/>
                </a:moveTo>
                <a:lnTo>
                  <a:pt x="991087" y="0"/>
                </a:lnTo>
                <a:lnTo>
                  <a:pt x="991087" y="991087"/>
                </a:lnTo>
                <a:lnTo>
                  <a:pt x="0" y="99108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3817497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6AFA488-BE90-4A4D-88C6-62A7CB437F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84695"/>
            <a:ext cx="10515600" cy="45922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4B8A929-A69F-47E7-9D13-63F9C75A30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3093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92E09-A05C-40A3-A2CC-E58C2F030C7E}" type="datetime1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B50CC08-6E61-4EB6-8738-1D3F521579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7ADC54E-C87E-4575-BC0F-7F2DEACB8B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7A46D-4675-4886-BB0C-E6FFC7FB4803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10C42CA6-4B62-4D65-9B1A-DE470D775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056" y="129219"/>
            <a:ext cx="10493243" cy="394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ts val="8680"/>
              </a:lnSpc>
            </a:pPr>
            <a:r>
              <a:rPr lang="en-US" altLang="zh-TW" sz="4400" b="1" dirty="0">
                <a:solidFill>
                  <a:srgbClr val="003D6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2024年廠務與潔淨室技術暨學術研討會</a:t>
            </a:r>
          </a:p>
        </p:txBody>
      </p:sp>
    </p:spTree>
    <p:extLst>
      <p:ext uri="{BB962C8B-B14F-4D97-AF65-F5344CB8AC3E}">
        <p14:creationId xmlns:p14="http://schemas.microsoft.com/office/powerpoint/2010/main" val="3568818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5" r:id="rId4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14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EC71179-95BF-4DD0-9C5A-87917F31C0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27B5ED5-E7E7-44B8-B8AE-7A489AFE1B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/>
              <a:t>2024/11/22@</a:t>
            </a:r>
            <a:r>
              <a:rPr lang="zh-TW" altLang="en-US" dirty="0"/>
              <a:t>北科大先鋒大樓</a:t>
            </a:r>
            <a:r>
              <a:rPr lang="en-US" altLang="zh-TW" dirty="0"/>
              <a:t>3</a:t>
            </a:r>
            <a:r>
              <a:rPr lang="zh-TW" altLang="en-US" dirty="0"/>
              <a:t>樓會議室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8085DCF1-A623-40EC-B266-8ACE90D1E6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0B37A46D-4675-4886-BB0C-E6FFC7FB4803}" type="slidenum">
              <a:rPr lang="zh-TW" altLang="en-US" smtClean="0"/>
              <a:t>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6460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E83E86A-CAEA-42DE-B042-58FDB7D64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7A46D-4675-4886-BB0C-E6FFC7FB4803}" type="slidenum">
              <a:rPr lang="zh-TW" altLang="en-US" smtClean="0"/>
              <a:t>2</a:t>
            </a:fld>
            <a:endParaRPr lang="zh-TW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156DC19E-AA71-4C4E-BBDF-78B656E2A02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82588"/>
            <a:ext cx="12192000" cy="849312"/>
          </a:xfrm>
        </p:spPr>
        <p:txBody>
          <a:bodyPr/>
          <a:lstStyle/>
          <a:p>
            <a:r>
              <a:rPr lang="zh-TW" altLang="en-US" sz="3200" b="1" dirty="0"/>
              <a:t>注意事項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CFB00880-EDED-45B3-8BBC-242F83458D92}"/>
              </a:ext>
            </a:extLst>
          </p:cNvPr>
          <p:cNvSpPr txBox="1"/>
          <p:nvPr/>
        </p:nvSpPr>
        <p:spPr>
          <a:xfrm>
            <a:off x="1756833" y="1358552"/>
            <a:ext cx="90551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zh-TW" altLang="en-US" dirty="0"/>
              <a:t>若有意參與 </a:t>
            </a:r>
            <a:r>
              <a:rPr lang="en-US" altLang="zh-TW" dirty="0"/>
              <a:t>11/22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en-US" altLang="zh-TW" dirty="0"/>
              <a:t>2024</a:t>
            </a:r>
            <a:r>
              <a:rPr lang="zh-TW" altLang="en-US" dirty="0"/>
              <a:t>年廠務與潔淨室技術暨學術研討會</a:t>
            </a:r>
            <a:r>
              <a:rPr lang="zh-TW" altLang="en-US" dirty="0">
                <a:latin typeface="微軟正黑體" panose="020B0604030504040204" pitchFamily="34" charset="-120"/>
              </a:rPr>
              <a:t>」</a:t>
            </a:r>
            <a:r>
              <a:rPr lang="zh-TW" altLang="en-US" dirty="0"/>
              <a:t>研討會之講題甄選，請於 </a:t>
            </a:r>
            <a:r>
              <a:rPr lang="en-US" altLang="zh-TW" sz="2000" b="1" dirty="0">
                <a:solidFill>
                  <a:srgbClr val="0000FF"/>
                </a:solidFill>
                <a:highlight>
                  <a:srgbClr val="FFFF00"/>
                </a:highlight>
              </a:rPr>
              <a:t>11/01(</a:t>
            </a:r>
            <a:r>
              <a:rPr lang="zh-TW" altLang="en-US" sz="2000" b="1" dirty="0">
                <a:solidFill>
                  <a:srgbClr val="0000FF"/>
                </a:solidFill>
                <a:highlight>
                  <a:srgbClr val="FFFF00"/>
                </a:highlight>
              </a:rPr>
              <a:t>五</a:t>
            </a:r>
            <a:r>
              <a:rPr lang="en-US" altLang="zh-TW" sz="2000" b="1" dirty="0">
                <a:solidFill>
                  <a:srgbClr val="0000FF"/>
                </a:solidFill>
                <a:highlight>
                  <a:srgbClr val="FFFF00"/>
                </a:highlight>
              </a:rPr>
              <a:t>)</a:t>
            </a:r>
            <a:r>
              <a:rPr lang="zh-TW" altLang="en-US" b="1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zh-TW" altLang="en-US" dirty="0">
                <a:highlight>
                  <a:srgbClr val="FFFF00"/>
                </a:highlight>
              </a:rPr>
              <a:t>前</a:t>
            </a:r>
            <a:r>
              <a:rPr lang="zh-TW" altLang="en-US" dirty="0"/>
              <a:t>使用此範本回覆講題與演講者資料。</a:t>
            </a:r>
            <a:endParaRPr lang="en-US" altLang="zh-TW" dirty="0"/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zh-TW" altLang="en-US" dirty="0"/>
              <a:t>提供之資料務請清楚說明發表內容，或提供相關簡報，以利評審委員們參考與決議。</a:t>
            </a:r>
            <a:endParaRPr lang="en-US" altLang="zh-TW" dirty="0"/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zh-TW" altLang="en-US" dirty="0"/>
              <a:t>簡報可以置入公司</a:t>
            </a:r>
            <a:r>
              <a:rPr lang="en-US" altLang="zh-TW" dirty="0" smtClean="0"/>
              <a:t>logo</a:t>
            </a:r>
            <a:r>
              <a:rPr lang="zh-TW" altLang="en-US" dirty="0" smtClean="0"/>
              <a:t>，但內</a:t>
            </a:r>
            <a:r>
              <a:rPr lang="zh-TW" altLang="en-US" dirty="0"/>
              <a:t>容不可</a:t>
            </a:r>
            <a:r>
              <a:rPr lang="zh-TW" altLang="en-US" dirty="0" smtClean="0"/>
              <a:t>有對公司產品或服務的推廣及宣傳。</a:t>
            </a:r>
            <a:endParaRPr lang="en-US" altLang="zh-TW" dirty="0" smtClean="0"/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zh-TW" altLang="en-US" dirty="0"/>
              <a:t>我們將對所有的簡報提供者發一調查的文件、詢問是否同意公開簡報檔的文件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algn="just">
              <a:lnSpc>
                <a:spcPct val="150000"/>
              </a:lnSpc>
            </a:pPr>
            <a:r>
              <a:rPr lang="zh-TW" altLang="en-US" dirty="0" smtClean="0"/>
              <a:t>        不</a:t>
            </a:r>
            <a:r>
              <a:rPr lang="zh-TW" altLang="en-US" dirty="0"/>
              <a:t>會完全或部分複製、重複使用或分發公司的簡報檔、除非該簡報提供者簽核同意。</a:t>
            </a:r>
            <a:endParaRPr lang="en-US" altLang="zh-TW" dirty="0" smtClean="0"/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zh-TW" altLang="en-US" dirty="0" smtClean="0"/>
              <a:t>簡</a:t>
            </a:r>
            <a:r>
              <a:rPr lang="zh-TW" altLang="en-US" dirty="0"/>
              <a:t>報請寄至電子信箱，</a:t>
            </a:r>
            <a:r>
              <a:rPr lang="en-US" altLang="zh-TW" dirty="0"/>
              <a:t>cctr.ntut@gmail.com(</a:t>
            </a:r>
            <a:r>
              <a:rPr lang="zh-TW" altLang="en-US" dirty="0"/>
              <a:t>胡小姐</a:t>
            </a:r>
            <a:r>
              <a:rPr lang="en-US" altLang="zh-TW" dirty="0" smtClean="0"/>
              <a:t>)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zh-TW" altLang="en-US" dirty="0"/>
              <a:t>聯絡方式</a:t>
            </a:r>
            <a:r>
              <a:rPr lang="en-US" altLang="zh-TW" dirty="0"/>
              <a:t>:</a:t>
            </a:r>
            <a:r>
              <a:rPr lang="zh-TW" altLang="en-US" dirty="0"/>
              <a:t>胡小姐，電話</a:t>
            </a:r>
            <a:r>
              <a:rPr lang="en-US" altLang="zh-TW" dirty="0"/>
              <a:t>:(02)2771-2171 </a:t>
            </a:r>
            <a:r>
              <a:rPr lang="zh-TW" altLang="en-US" dirty="0"/>
              <a:t>分機</a:t>
            </a:r>
            <a:r>
              <a:rPr lang="en-US" altLang="zh-TW" dirty="0" smtClean="0"/>
              <a:t>3801</a:t>
            </a:r>
            <a:r>
              <a:rPr lang="zh-TW" altLang="en-US" dirty="0" smtClean="0"/>
              <a:t>      </a:t>
            </a:r>
            <a:endParaRPr lang="en-US" altLang="zh-TW" dirty="0" smtClean="0"/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endParaRPr lang="en-US" altLang="zh-TW" dirty="0"/>
          </a:p>
          <a:p>
            <a:pPr algn="just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81331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71181D2-E20F-4578-B2B0-916358F81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sz="28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FCFB19B-7488-4571-8452-9717C4BAF7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556" y="1883841"/>
            <a:ext cx="10515600" cy="4592267"/>
          </a:xfrm>
        </p:spPr>
        <p:txBody>
          <a:bodyPr>
            <a:normAutofit/>
          </a:bodyPr>
          <a:lstStyle/>
          <a:p>
            <a:endParaRPr lang="zh-TW" altLang="en-US" sz="240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CB788AC-06B4-40CE-B4D3-16C80CB26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7A46D-4675-4886-BB0C-E6FFC7FB4803}" type="slidenum">
              <a:rPr lang="zh-TW" altLang="en-US" smtClean="0"/>
              <a:t>3</a:t>
            </a:fld>
            <a:endParaRPr lang="zh-TW" altLang="en-US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D4A7F56-1BE3-4EE3-A530-B17A8ABE51B0}"/>
              </a:ext>
            </a:extLst>
          </p:cNvPr>
          <p:cNvSpPr txBox="1"/>
          <p:nvPr/>
        </p:nvSpPr>
        <p:spPr>
          <a:xfrm>
            <a:off x="734556" y="1422176"/>
            <a:ext cx="3011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solidFill>
                  <a:srgbClr val="002060"/>
                </a:solidFill>
              </a:rPr>
              <a:t>摘要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03C415CF-4B3B-4E71-9531-ABC2DE2AA7D0}"/>
              </a:ext>
            </a:extLst>
          </p:cNvPr>
          <p:cNvSpPr txBox="1"/>
          <p:nvPr/>
        </p:nvSpPr>
        <p:spPr>
          <a:xfrm>
            <a:off x="5308600" y="0"/>
            <a:ext cx="157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800" dirty="0"/>
              <a:t>講 題</a:t>
            </a:r>
          </a:p>
        </p:txBody>
      </p:sp>
    </p:spTree>
    <p:extLst>
      <p:ext uri="{BB962C8B-B14F-4D97-AF65-F5344CB8AC3E}">
        <p14:creationId xmlns:p14="http://schemas.microsoft.com/office/powerpoint/2010/main" val="2209962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Arial Black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254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微軟正黑體</vt:lpstr>
      <vt:lpstr>新細明體</vt:lpstr>
      <vt:lpstr>Arial</vt:lpstr>
      <vt:lpstr>Arial Black</vt:lpstr>
      <vt:lpstr>Calibri</vt:lpstr>
      <vt:lpstr>Office 佈景主題</vt:lpstr>
      <vt:lpstr>PowerPoint Presentation</vt:lpstr>
      <vt:lpstr>注意事項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26</cp:revision>
  <dcterms:created xsi:type="dcterms:W3CDTF">2022-11-01T03:09:26Z</dcterms:created>
  <dcterms:modified xsi:type="dcterms:W3CDTF">2024-10-08T07:41:24Z</dcterms:modified>
</cp:coreProperties>
</file>