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8" r:id="rId3"/>
    <p:sldId id="257" r:id="rId4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A2C3EC"/>
    <a:srgbClr val="97E4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91" d="100"/>
          <a:sy n="91" d="100"/>
        </p:scale>
        <p:origin x="102" y="5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A996D3-B000-483A-88D0-50685B98E530}" type="datetimeFigureOut">
              <a:rPr lang="zh-TW" altLang="en-US" smtClean="0"/>
              <a:t>2022/11/7</a:t>
            </a:fld>
            <a:endParaRPr lang="zh-TW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CC6FB4-51B5-42E0-8CE4-D17FF22EBD0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365731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svg"/><Relationship Id="rId3" Type="http://schemas.openxmlformats.org/officeDocument/2006/relationships/image" Target="../media/image2.png"/><Relationship Id="rId7" Type="http://schemas.openxmlformats.org/officeDocument/2006/relationships/image" Target="../media/image6.sv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11" Type="http://schemas.openxmlformats.org/officeDocument/2006/relationships/image" Target="../media/image10.svg"/><Relationship Id="rId5" Type="http://schemas.openxmlformats.org/officeDocument/2006/relationships/image" Target="../media/image4.svg"/><Relationship Id="rId15" Type="http://schemas.openxmlformats.org/officeDocument/2006/relationships/image" Target="../media/image14.sv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svg"/><Relationship Id="rId14" Type="http://schemas.openxmlformats.org/officeDocument/2006/relationships/image" Target="../media/image1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矩形 11">
            <a:extLst>
              <a:ext uri="{FF2B5EF4-FFF2-40B4-BE49-F238E27FC236}">
                <a16:creationId xmlns:a16="http://schemas.microsoft.com/office/drawing/2014/main" id="{8362036C-3FBF-4E2E-888F-28ED99689160}"/>
              </a:ext>
            </a:extLst>
          </p:cNvPr>
          <p:cNvSpPr/>
          <p:nvPr userDrawn="1"/>
        </p:nvSpPr>
        <p:spPr>
          <a:xfrm>
            <a:off x="0" y="729"/>
            <a:ext cx="12192000" cy="143732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>
            <a:extLst>
              <a:ext uri="{FF2B5EF4-FFF2-40B4-BE49-F238E27FC236}">
                <a16:creationId xmlns:a16="http://schemas.microsoft.com/office/drawing/2014/main" id="{903522FB-DFCE-4DC4-BE6F-2127925F6B6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921873"/>
            <a:ext cx="9463314" cy="1588090"/>
          </a:xfrm>
          <a:prstGeom prst="rect">
            <a:avLst/>
          </a:prstGeo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en-US" altLang="zh-TW" dirty="0"/>
              <a:t>Presentation Title</a:t>
            </a:r>
            <a:endParaRPr lang="zh-TW" altLang="en-US" dirty="0"/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32E459DC-0CB1-4A98-B252-5140EE165E3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3999" y="3602038"/>
            <a:ext cx="9463313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zh-TW" dirty="0"/>
              <a:t>2022/12/09 @ </a:t>
            </a:r>
            <a:r>
              <a:rPr lang="zh-TW" altLang="en-US" dirty="0"/>
              <a:t>北科大先鋒大樓</a:t>
            </a:r>
            <a:r>
              <a:rPr lang="en-US" altLang="zh-TW" dirty="0"/>
              <a:t>3</a:t>
            </a:r>
            <a:r>
              <a:rPr lang="zh-TW" altLang="en-US" dirty="0"/>
              <a:t>樓</a:t>
            </a:r>
            <a:r>
              <a:rPr lang="en-US" altLang="zh-TW" dirty="0"/>
              <a:t>303</a:t>
            </a:r>
            <a:r>
              <a:rPr lang="zh-TW" altLang="en-US" dirty="0"/>
              <a:t>會議廳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AA6F08AC-7E0E-4C43-868C-8E8F493F23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D2D4E-9955-4C99-82E6-26D17ACDAAAA}" type="datetime1">
              <a:rPr lang="zh-TW" altLang="en-US" smtClean="0"/>
              <a:t>2022/11/7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AB4D9291-46A2-46B7-832C-1871FB77FA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13" name="Picture 7">
            <a:extLst>
              <a:ext uri="{FF2B5EF4-FFF2-40B4-BE49-F238E27FC236}">
                <a16:creationId xmlns:a16="http://schemas.microsoft.com/office/drawing/2014/main" id="{CFF5D316-1211-4765-9FE0-A8E5FEF2426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>
          <a:xfrm>
            <a:off x="11005455" y="35405"/>
            <a:ext cx="1118846" cy="662701"/>
          </a:xfrm>
          <a:prstGeom prst="rect">
            <a:avLst/>
          </a:prstGeom>
        </p:spPr>
      </p:pic>
      <p:pic>
        <p:nvPicPr>
          <p:cNvPr id="14" name="圖片 13">
            <a:extLst>
              <a:ext uri="{FF2B5EF4-FFF2-40B4-BE49-F238E27FC236}">
                <a16:creationId xmlns:a16="http://schemas.microsoft.com/office/drawing/2014/main" id="{0BE53B39-CCAD-4D46-959F-84835C4EC66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4244" y="595749"/>
            <a:ext cx="858272" cy="858272"/>
          </a:xfrm>
          <a:prstGeom prst="rect">
            <a:avLst/>
          </a:prstGeom>
        </p:spPr>
      </p:pic>
      <p:pic>
        <p:nvPicPr>
          <p:cNvPr id="15" name="圖形 14" descr="齒輪">
            <a:extLst>
              <a:ext uri="{FF2B5EF4-FFF2-40B4-BE49-F238E27FC236}">
                <a16:creationId xmlns:a16="http://schemas.microsoft.com/office/drawing/2014/main" id="{F884475D-2ADC-423A-97FD-5840839E0250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42925" y="456672"/>
            <a:ext cx="914400" cy="914400"/>
          </a:xfrm>
          <a:prstGeom prst="rect">
            <a:avLst/>
          </a:prstGeom>
        </p:spPr>
      </p:pic>
      <p:pic>
        <p:nvPicPr>
          <p:cNvPr id="16" name="圖形 15" descr="單一齒輪">
            <a:extLst>
              <a:ext uri="{FF2B5EF4-FFF2-40B4-BE49-F238E27FC236}">
                <a16:creationId xmlns:a16="http://schemas.microsoft.com/office/drawing/2014/main" id="{91EF2AB7-374B-435E-8C3B-CAA3D978A19E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-118964" y="-152267"/>
            <a:ext cx="1245118" cy="1245118"/>
          </a:xfrm>
          <a:prstGeom prst="rect">
            <a:avLst/>
          </a:prstGeom>
        </p:spPr>
      </p:pic>
      <p:pic>
        <p:nvPicPr>
          <p:cNvPr id="17" name="圖形 16" descr="單一齒輪">
            <a:extLst>
              <a:ext uri="{FF2B5EF4-FFF2-40B4-BE49-F238E27FC236}">
                <a16:creationId xmlns:a16="http://schemas.microsoft.com/office/drawing/2014/main" id="{00CDFFBC-03A3-47E4-A6CE-FC7FEA417A41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 rot="2021794">
            <a:off x="1371328" y="186202"/>
            <a:ext cx="1245118" cy="1245118"/>
          </a:xfrm>
          <a:prstGeom prst="rect">
            <a:avLst/>
          </a:prstGeom>
        </p:spPr>
      </p:pic>
      <p:pic>
        <p:nvPicPr>
          <p:cNvPr id="18" name="圖形 17" descr="齒輪">
            <a:extLst>
              <a:ext uri="{FF2B5EF4-FFF2-40B4-BE49-F238E27FC236}">
                <a16:creationId xmlns:a16="http://schemas.microsoft.com/office/drawing/2014/main" id="{EAD493AC-D245-4725-9824-CE0B6F7445F3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 rot="20052272" flipH="1">
            <a:off x="2283085" y="133513"/>
            <a:ext cx="914400" cy="914400"/>
          </a:xfrm>
          <a:prstGeom prst="rect">
            <a:avLst/>
          </a:prstGeom>
        </p:spPr>
      </p:pic>
      <p:pic>
        <p:nvPicPr>
          <p:cNvPr id="19" name="圖形 18" descr="單一齒輪">
            <a:extLst>
              <a:ext uri="{FF2B5EF4-FFF2-40B4-BE49-F238E27FC236}">
                <a16:creationId xmlns:a16="http://schemas.microsoft.com/office/drawing/2014/main" id="{BA60786E-A24C-421A-8A4A-67BE0B501A0D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 rot="2021794">
            <a:off x="2907044" y="-93895"/>
            <a:ext cx="1245118" cy="1245118"/>
          </a:xfrm>
          <a:prstGeom prst="rect">
            <a:avLst/>
          </a:prstGeom>
        </p:spPr>
      </p:pic>
      <p:pic>
        <p:nvPicPr>
          <p:cNvPr id="20" name="圖形 19" descr="齒輪">
            <a:extLst>
              <a:ext uri="{FF2B5EF4-FFF2-40B4-BE49-F238E27FC236}">
                <a16:creationId xmlns:a16="http://schemas.microsoft.com/office/drawing/2014/main" id="{617E45BA-AF14-4B93-8150-2CD61DC6EC5B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 rot="20052272" flipH="1">
            <a:off x="8086116" y="30860"/>
            <a:ext cx="1246657" cy="1246657"/>
          </a:xfrm>
          <a:prstGeom prst="rect">
            <a:avLst/>
          </a:prstGeom>
        </p:spPr>
      </p:pic>
      <p:pic>
        <p:nvPicPr>
          <p:cNvPr id="21" name="圖形 20" descr="單一齒輪">
            <a:extLst>
              <a:ext uri="{FF2B5EF4-FFF2-40B4-BE49-F238E27FC236}">
                <a16:creationId xmlns:a16="http://schemas.microsoft.com/office/drawing/2014/main" id="{154BB94C-780B-49E8-B018-36799570D777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 rot="2021794">
            <a:off x="9087221" y="-67086"/>
            <a:ext cx="1628068" cy="1628068"/>
          </a:xfrm>
          <a:prstGeom prst="rect">
            <a:avLst/>
          </a:prstGeom>
        </p:spPr>
      </p:pic>
      <p:sp>
        <p:nvSpPr>
          <p:cNvPr id="7" name="矩形 6">
            <a:extLst>
              <a:ext uri="{FF2B5EF4-FFF2-40B4-BE49-F238E27FC236}">
                <a16:creationId xmlns:a16="http://schemas.microsoft.com/office/drawing/2014/main" id="{B5668AA7-1A5E-4E82-B2F6-C438D32C1997}"/>
              </a:ext>
            </a:extLst>
          </p:cNvPr>
          <p:cNvSpPr/>
          <p:nvPr userDrawn="1"/>
        </p:nvSpPr>
        <p:spPr>
          <a:xfrm>
            <a:off x="0" y="843294"/>
            <a:ext cx="12192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TW" sz="3200" b="1" dirty="0">
                <a:solidFill>
                  <a:srgbClr val="003D6D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2022年廠務與潔淨室技術暨學術研討會</a:t>
            </a:r>
            <a:endParaRPr lang="zh-TW" altLang="en-US" sz="3200" dirty="0"/>
          </a:p>
        </p:txBody>
      </p:sp>
      <p:sp>
        <p:nvSpPr>
          <p:cNvPr id="22" name="投影片編號版面配置區 5">
            <a:extLst>
              <a:ext uri="{FF2B5EF4-FFF2-40B4-BE49-F238E27FC236}">
                <a16:creationId xmlns:a16="http://schemas.microsoft.com/office/drawing/2014/main" id="{D2DBE03C-B581-4BC3-AB9A-E54F6B1280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324858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7A46D-4675-4886-BB0C-E6FFC7FB4803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709972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D279C42-437D-4230-9DEE-0C5D521DEB6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34556" y="381892"/>
            <a:ext cx="10515600" cy="850070"/>
          </a:xfrm>
          <a:prstGeom prst="rect">
            <a:avLst/>
          </a:prstGeom>
        </p:spPr>
        <p:txBody>
          <a:bodyPr/>
          <a:lstStyle>
            <a:lvl1pPr>
              <a:defRPr b="1"/>
            </a:lvl1pPr>
          </a:lstStyle>
          <a:p>
            <a:r>
              <a:rPr lang="en-US" altLang="zh-TW" dirty="0"/>
              <a:t>Heading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8C91EC66-12D3-4ACE-9D2D-AE2A2FAD37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B80EA6DD-F10B-4EA0-8370-448AD5D243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C5991-CA2A-4BB0-A596-84291D67D65D}" type="datetime1">
              <a:rPr lang="zh-TW" altLang="en-US" smtClean="0"/>
              <a:t>2022/11/7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B1FD6D41-0F78-4985-81DB-E4621AC2AB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A6F406D1-EABA-47D4-A516-D153CB1106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7A46D-4675-4886-BB0C-E6FFC7FB4803}" type="slidenum">
              <a:rPr lang="zh-TW" altLang="en-US" smtClean="0"/>
              <a:t>‹#›</a:t>
            </a:fld>
            <a:endParaRPr lang="zh-TW" altLang="en-US"/>
          </a:p>
        </p:txBody>
      </p:sp>
      <p:pic>
        <p:nvPicPr>
          <p:cNvPr id="7" name="圖形 6" descr="齒輪">
            <a:extLst>
              <a:ext uri="{FF2B5EF4-FFF2-40B4-BE49-F238E27FC236}">
                <a16:creationId xmlns:a16="http://schemas.microsoft.com/office/drawing/2014/main" id="{150CFE4F-D4BF-41AE-8A2F-2F7AAD1326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42925" y="456672"/>
            <a:ext cx="914400" cy="914400"/>
          </a:xfrm>
          <a:prstGeom prst="rect">
            <a:avLst/>
          </a:prstGeom>
        </p:spPr>
      </p:pic>
      <p:pic>
        <p:nvPicPr>
          <p:cNvPr id="8" name="圖形 7" descr="單一齒輪">
            <a:extLst>
              <a:ext uri="{FF2B5EF4-FFF2-40B4-BE49-F238E27FC236}">
                <a16:creationId xmlns:a16="http://schemas.microsoft.com/office/drawing/2014/main" id="{11841175-BF2C-4FBE-AEB5-9D5CA5F06728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-118964" y="-152267"/>
            <a:ext cx="1245118" cy="1245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80870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60DC70A-65EA-48D3-BA02-263F05FAD4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B2C76FD8-858B-4801-AB16-DBFC54B0A6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91A8112A-835D-479E-BCC7-9B439C7C6A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54404D55-BF7B-42E0-85A9-5B924E8C501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1406AF60-C87F-43D3-8040-4DA84B3E542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D1A2E5FD-6694-4B2A-B157-C4FCCD7CC5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60E31-B031-4CDE-8109-C7C3615B7A83}" type="datetime1">
              <a:rPr lang="zh-TW" altLang="en-US" smtClean="0"/>
              <a:t>2022/11/7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2725EB63-8957-46CB-8E09-750F7DC971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186B9F15-0A1E-4006-BD73-1233765A07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7A46D-4675-4886-BB0C-E6FFC7FB4803}" type="slidenum">
              <a:rPr lang="zh-TW" altLang="en-US" smtClean="0"/>
              <a:t>‹#›</a:t>
            </a:fld>
            <a:endParaRPr lang="zh-TW" altLang="en-US"/>
          </a:p>
        </p:txBody>
      </p:sp>
      <p:pic>
        <p:nvPicPr>
          <p:cNvPr id="10" name="圖形 9" descr="齒輪">
            <a:extLst>
              <a:ext uri="{FF2B5EF4-FFF2-40B4-BE49-F238E27FC236}">
                <a16:creationId xmlns:a16="http://schemas.microsoft.com/office/drawing/2014/main" id="{2D7540D8-8A81-4975-8BB5-7F768B6981F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42925" y="456672"/>
            <a:ext cx="914400" cy="914400"/>
          </a:xfrm>
          <a:prstGeom prst="rect">
            <a:avLst/>
          </a:prstGeom>
        </p:spPr>
      </p:pic>
      <p:pic>
        <p:nvPicPr>
          <p:cNvPr id="11" name="圖形 10" descr="單一齒輪">
            <a:extLst>
              <a:ext uri="{FF2B5EF4-FFF2-40B4-BE49-F238E27FC236}">
                <a16:creationId xmlns:a16="http://schemas.microsoft.com/office/drawing/2014/main" id="{0439C859-A862-4EC4-B22C-2FED37A1D84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-118964" y="-152267"/>
            <a:ext cx="1245118" cy="1245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9823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47C3FA5A-640D-456D-8DD8-AFFF62E241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4CA72-E6CD-4D61-B0D9-1A0B412FA1F0}" type="datetime1">
              <a:rPr lang="zh-TW" altLang="en-US" smtClean="0"/>
              <a:t>2022/11/7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4914E008-60FE-4FDA-8FE5-82AC096718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F53E92E4-C937-4019-9705-D3E3D85B29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7A46D-4675-4886-BB0C-E6FFC7FB4803}" type="slidenum">
              <a:rPr lang="zh-TW" altLang="en-US" smtClean="0"/>
              <a:t>‹#›</a:t>
            </a:fld>
            <a:endParaRPr lang="zh-TW" altLang="en-US"/>
          </a:p>
        </p:txBody>
      </p:sp>
      <p:pic>
        <p:nvPicPr>
          <p:cNvPr id="5" name="圖形 4" descr="齒輪">
            <a:extLst>
              <a:ext uri="{FF2B5EF4-FFF2-40B4-BE49-F238E27FC236}">
                <a16:creationId xmlns:a16="http://schemas.microsoft.com/office/drawing/2014/main" id="{13F57224-FA6C-4324-ADE0-9FCF405FA16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42925" y="456672"/>
            <a:ext cx="914400" cy="914400"/>
          </a:xfrm>
          <a:prstGeom prst="rect">
            <a:avLst/>
          </a:prstGeom>
        </p:spPr>
      </p:pic>
      <p:pic>
        <p:nvPicPr>
          <p:cNvPr id="6" name="圖形 5" descr="單一齒輪">
            <a:extLst>
              <a:ext uri="{FF2B5EF4-FFF2-40B4-BE49-F238E27FC236}">
                <a16:creationId xmlns:a16="http://schemas.microsoft.com/office/drawing/2014/main" id="{B8558456-97C3-410F-BF44-8895AEFCCCF7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-118964" y="-152267"/>
            <a:ext cx="1245118" cy="1245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74976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B6AFA488-BE90-4A4D-88C6-62A7CB437F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584695"/>
            <a:ext cx="10515600" cy="45922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dirty="0"/>
              <a:t>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D4B8A929-A69F-47E7-9D13-63F9C75A309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03093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B92E09-A05C-40A3-A2CC-E58C2F030C7E}" type="datetime1">
              <a:rPr lang="zh-TW" altLang="en-US" smtClean="0"/>
              <a:t>2022/11/7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FB50CC08-6E61-4EB6-8738-1D3F521579F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27ADC54E-C87E-4575-BC0F-7F2DEACB8B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324858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7A46D-4675-4886-BB0C-E6FFC7FB4803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62B3855-26F1-443E-BB5C-44FDBF38CB26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rcRect/>
          <a:stretch>
            <a:fillRect/>
          </a:stretch>
        </p:blipFill>
        <p:spPr>
          <a:xfrm>
            <a:off x="11228084" y="56731"/>
            <a:ext cx="839974" cy="497523"/>
          </a:xfrm>
          <a:prstGeom prst="rect">
            <a:avLst/>
          </a:prstGeom>
        </p:spPr>
      </p:pic>
      <p:pic>
        <p:nvPicPr>
          <p:cNvPr id="10" name="圖片 9">
            <a:extLst>
              <a:ext uri="{FF2B5EF4-FFF2-40B4-BE49-F238E27FC236}">
                <a16:creationId xmlns:a16="http://schemas.microsoft.com/office/drawing/2014/main" id="{5DC8C97F-B926-4034-80B5-362D598967B8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23692" y="595312"/>
            <a:ext cx="858272" cy="858272"/>
          </a:xfrm>
          <a:prstGeom prst="rect">
            <a:avLst/>
          </a:prstGeom>
        </p:spPr>
      </p:pic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10C42CA6-4B62-4D65-9B1A-DE470D7753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8056" y="129219"/>
            <a:ext cx="10515600" cy="8500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ts val="8680"/>
              </a:lnSpc>
            </a:pPr>
            <a:r>
              <a:rPr lang="en-US" altLang="zh-TW" sz="4400" b="1" dirty="0">
                <a:solidFill>
                  <a:srgbClr val="003D6D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2022年廠務與潔淨室技術暨學術研討會</a:t>
            </a:r>
          </a:p>
        </p:txBody>
      </p:sp>
    </p:spTree>
    <p:extLst>
      <p:ext uri="{BB962C8B-B14F-4D97-AF65-F5344CB8AC3E}">
        <p14:creationId xmlns:p14="http://schemas.microsoft.com/office/powerpoint/2010/main" val="35688184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3" r:id="rId3"/>
    <p:sldLayoutId id="2147483655" r:id="rId4"/>
  </p:sldLayoutIdLst>
  <p:hf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EC71179-95BF-4DD0-9C5A-87917F31C05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727B5ED5-E7E7-44B8-B8AE-7A489AFE1B3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8085DCF1-A623-40EC-B266-8ACE90D1E6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0B37A46D-4675-4886-BB0C-E6FFC7FB4803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64604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BE83E86A-CAEA-42DE-B042-58FDB7D643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7A46D-4675-4886-BB0C-E6FFC7FB4803}" type="slidenum">
              <a:rPr lang="zh-TW" altLang="en-US" smtClean="0"/>
              <a:t>2</a:t>
            </a:fld>
            <a:endParaRPr lang="zh-TW" altLang="en-US"/>
          </a:p>
        </p:txBody>
      </p:sp>
      <p:sp>
        <p:nvSpPr>
          <p:cNvPr id="2" name="標題 1">
            <a:extLst>
              <a:ext uri="{FF2B5EF4-FFF2-40B4-BE49-F238E27FC236}">
                <a16:creationId xmlns:a16="http://schemas.microsoft.com/office/drawing/2014/main" id="{156DC19E-AA71-4C4E-BBDF-78B656E2A021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382588"/>
            <a:ext cx="12192000" cy="849312"/>
          </a:xfrm>
        </p:spPr>
        <p:txBody>
          <a:bodyPr/>
          <a:lstStyle/>
          <a:p>
            <a:r>
              <a:rPr lang="zh-TW" altLang="en-US" b="1" dirty="0"/>
              <a:t>注意事項</a:t>
            </a: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CFB00880-EDED-45B3-8BBC-242F83458D92}"/>
              </a:ext>
            </a:extLst>
          </p:cNvPr>
          <p:cNvSpPr txBox="1"/>
          <p:nvPr/>
        </p:nvSpPr>
        <p:spPr>
          <a:xfrm>
            <a:off x="1689100" y="1511300"/>
            <a:ext cx="9080500" cy="37394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zh-TW" altLang="en-US" dirty="0"/>
              <a:t>若有意參與 </a:t>
            </a:r>
            <a:r>
              <a:rPr lang="en-US" altLang="zh-TW" dirty="0"/>
              <a:t>12/9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「</a:t>
            </a:r>
            <a:r>
              <a:rPr lang="en-US" altLang="zh-TW" dirty="0"/>
              <a:t>2022</a:t>
            </a:r>
            <a:r>
              <a:rPr lang="zh-TW" altLang="en-US" dirty="0"/>
              <a:t>年廠務與潔淨室技術暨學術研討會</a:t>
            </a:r>
            <a:r>
              <a:rPr lang="zh-TW" altLang="en-US" dirty="0">
                <a:latin typeface="微軟正黑體" panose="020B0604030504040204" pitchFamily="34" charset="-120"/>
              </a:rPr>
              <a:t>」</a:t>
            </a:r>
            <a:r>
              <a:rPr lang="zh-TW" altLang="en-US" dirty="0"/>
              <a:t>研討會之講題甄選，請於 </a:t>
            </a:r>
            <a:r>
              <a:rPr lang="en-US" altLang="zh-TW" sz="2000" b="1" dirty="0">
                <a:solidFill>
                  <a:srgbClr val="0000FF"/>
                </a:solidFill>
                <a:highlight>
                  <a:srgbClr val="FFFF00"/>
                </a:highlight>
              </a:rPr>
              <a:t>11/11(</a:t>
            </a:r>
            <a:r>
              <a:rPr lang="zh-TW" altLang="en-US" sz="2000" b="1" dirty="0">
                <a:solidFill>
                  <a:srgbClr val="0000FF"/>
                </a:solidFill>
                <a:highlight>
                  <a:srgbClr val="FFFF00"/>
                </a:highlight>
              </a:rPr>
              <a:t>五</a:t>
            </a:r>
            <a:r>
              <a:rPr lang="en-US" altLang="zh-TW" sz="2000" b="1" dirty="0">
                <a:solidFill>
                  <a:srgbClr val="0000FF"/>
                </a:solidFill>
                <a:highlight>
                  <a:srgbClr val="FFFF00"/>
                </a:highlight>
              </a:rPr>
              <a:t>)</a:t>
            </a:r>
            <a:r>
              <a:rPr lang="zh-TW" altLang="en-US" b="1" dirty="0">
                <a:solidFill>
                  <a:schemeClr val="tx1"/>
                </a:solidFill>
                <a:highlight>
                  <a:srgbClr val="FFFF00"/>
                </a:highlight>
              </a:rPr>
              <a:t> </a:t>
            </a:r>
            <a:r>
              <a:rPr lang="zh-TW" altLang="en-US" dirty="0">
                <a:highlight>
                  <a:srgbClr val="FFFF00"/>
                </a:highlight>
              </a:rPr>
              <a:t>前</a:t>
            </a:r>
            <a:r>
              <a:rPr lang="zh-TW" altLang="en-US" dirty="0"/>
              <a:t>使用此範本回覆講題與演講者資料。</a:t>
            </a:r>
            <a:endParaRPr lang="en-US" altLang="zh-TW" dirty="0"/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endParaRPr lang="en-US" altLang="zh-TW" dirty="0"/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zh-TW" altLang="en-US" dirty="0"/>
              <a:t>提供之資料務請清楚說明發表內容，或提供相關簡報，以利評審委員們參考與決議。</a:t>
            </a:r>
            <a:endParaRPr lang="en-US" altLang="zh-TW" dirty="0"/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zh-TW" altLang="en-US" dirty="0"/>
              <a:t>簡報內容不可有商業化廣告。</a:t>
            </a:r>
            <a:endParaRPr lang="en-US" altLang="zh-TW" dirty="0"/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zh-TW" altLang="en-US" dirty="0"/>
              <a:t>簡報請寄至電子信箱，</a:t>
            </a:r>
            <a:r>
              <a:rPr lang="en-US" altLang="zh-TW" dirty="0"/>
              <a:t>cctr.ntut@gmail.com(</a:t>
            </a:r>
            <a:r>
              <a:rPr lang="zh-TW" altLang="en-US" dirty="0"/>
              <a:t>胡小姐</a:t>
            </a:r>
            <a:r>
              <a:rPr lang="en-US" altLang="zh-TW" dirty="0"/>
              <a:t>)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zh-TW" altLang="en-US" dirty="0"/>
              <a:t>聯絡方式</a:t>
            </a:r>
            <a:r>
              <a:rPr lang="en-US" altLang="zh-TW" dirty="0"/>
              <a:t>:</a:t>
            </a:r>
            <a:r>
              <a:rPr lang="zh-TW" altLang="en-US" dirty="0"/>
              <a:t>胡小姐，電話</a:t>
            </a:r>
            <a:r>
              <a:rPr lang="en-US" altLang="zh-TW" dirty="0"/>
              <a:t>:(02)2771-2171 </a:t>
            </a:r>
            <a:r>
              <a:rPr lang="zh-TW" altLang="en-US" dirty="0"/>
              <a:t>分機</a:t>
            </a:r>
            <a:r>
              <a:rPr lang="en-US" altLang="zh-TW" dirty="0"/>
              <a:t>3801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endParaRPr lang="en-US" altLang="zh-TW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7813319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71181D2-E20F-4578-B2B0-916358F810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FCFB19B-7488-4571-8452-9717C4BAF7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4556" y="1883841"/>
            <a:ext cx="10515600" cy="4592267"/>
          </a:xfrm>
        </p:spPr>
        <p:txBody>
          <a:bodyPr>
            <a:normAutofit/>
          </a:bodyPr>
          <a:lstStyle/>
          <a:p>
            <a:endParaRPr lang="zh-TW" altLang="en-US" sz="2400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ECB788AC-06B4-40CE-B4D3-16C80CB263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7A46D-4675-4886-BB0C-E6FFC7FB4803}" type="slidenum">
              <a:rPr lang="zh-TW" altLang="en-US" smtClean="0"/>
              <a:t>3</a:t>
            </a:fld>
            <a:endParaRPr lang="zh-TW" altLang="en-US"/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1D4A7F56-1BE3-4EE3-A530-B17A8ABE51B0}"/>
              </a:ext>
            </a:extLst>
          </p:cNvPr>
          <p:cNvSpPr txBox="1"/>
          <p:nvPr/>
        </p:nvSpPr>
        <p:spPr>
          <a:xfrm>
            <a:off x="734556" y="1422176"/>
            <a:ext cx="30119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b="1" dirty="0">
                <a:solidFill>
                  <a:srgbClr val="002060"/>
                </a:solidFill>
              </a:rPr>
              <a:t>摘要</a:t>
            </a: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03C415CF-4B3B-4E71-9531-ABC2DE2AA7D0}"/>
              </a:ext>
            </a:extLst>
          </p:cNvPr>
          <p:cNvSpPr txBox="1"/>
          <p:nvPr/>
        </p:nvSpPr>
        <p:spPr>
          <a:xfrm>
            <a:off x="5308600" y="0"/>
            <a:ext cx="157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1800" dirty="0"/>
              <a:t>講 題</a:t>
            </a:r>
          </a:p>
        </p:txBody>
      </p:sp>
    </p:spTree>
    <p:extLst>
      <p:ext uri="{BB962C8B-B14F-4D97-AF65-F5344CB8AC3E}">
        <p14:creationId xmlns:p14="http://schemas.microsoft.com/office/powerpoint/2010/main" val="22099621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訂 2">
      <a:majorFont>
        <a:latin typeface="Arial Black"/>
        <a:ea typeface="微軟正黑體"/>
        <a:cs typeface=""/>
      </a:majorFont>
      <a:minorFont>
        <a:latin typeface="Arial"/>
        <a:ea typeface="微軟正黑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323</TotalTime>
  <Words>105</Words>
  <Application>Microsoft Office PowerPoint</Application>
  <PresentationFormat>寬螢幕</PresentationFormat>
  <Paragraphs>12</Paragraphs>
  <Slides>3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9" baseType="lpstr">
      <vt:lpstr>微軟正黑體</vt:lpstr>
      <vt:lpstr>新細明體</vt:lpstr>
      <vt:lpstr>Arial</vt:lpstr>
      <vt:lpstr>Arial Black</vt:lpstr>
      <vt:lpstr>Calibri</vt:lpstr>
      <vt:lpstr>Office 佈景主題</vt:lpstr>
      <vt:lpstr>PowerPoint 簡報</vt:lpstr>
      <vt:lpstr>注意事項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8</cp:revision>
  <dcterms:created xsi:type="dcterms:W3CDTF">2022-11-01T03:09:26Z</dcterms:created>
  <dcterms:modified xsi:type="dcterms:W3CDTF">2022-11-07T07:16:49Z</dcterms:modified>
</cp:coreProperties>
</file>